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2" r:id="rId3"/>
    <p:sldId id="287" r:id="rId4"/>
    <p:sldId id="288" r:id="rId5"/>
    <p:sldId id="289" r:id="rId6"/>
    <p:sldId id="290" r:id="rId7"/>
    <p:sldId id="259" r:id="rId8"/>
    <p:sldId id="291" r:id="rId9"/>
    <p:sldId id="292" r:id="rId10"/>
    <p:sldId id="294" r:id="rId11"/>
    <p:sldId id="293" r:id="rId12"/>
    <p:sldId id="297" r:id="rId13"/>
    <p:sldId id="295" r:id="rId14"/>
    <p:sldId id="299" r:id="rId15"/>
    <p:sldId id="266" r:id="rId16"/>
    <p:sldId id="300" r:id="rId17"/>
    <p:sldId id="302" r:id="rId18"/>
    <p:sldId id="301"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ended Learning Pitch Deck" id="{6D634326-E64E-9D43-BAC1-1010072D0CFC}">
          <p14:sldIdLst>
            <p14:sldId id="258"/>
            <p14:sldId id="262"/>
          </p14:sldIdLst>
        </p14:section>
        <p14:section name="Why" id="{7B1EE492-3E79-0F41-BB6D-7BE2B9B41D62}">
          <p14:sldIdLst>
            <p14:sldId id="287"/>
            <p14:sldId id="288"/>
            <p14:sldId id="289"/>
            <p14:sldId id="290"/>
            <p14:sldId id="259"/>
            <p14:sldId id="291"/>
            <p14:sldId id="292"/>
            <p14:sldId id="294"/>
            <p14:sldId id="293"/>
            <p14:sldId id="297"/>
            <p14:sldId id="295"/>
            <p14:sldId id="299"/>
            <p14:sldId id="266"/>
            <p14:sldId id="300"/>
            <p14:sldId id="302"/>
            <p14:sldId id="301"/>
            <p14:sldId id="270"/>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BAB"/>
    <a:srgbClr val="E7E6E6"/>
    <a:srgbClr val="4CC7C4"/>
    <a:srgbClr val="E2583D"/>
    <a:srgbClr val="3B3939"/>
    <a:srgbClr val="78D2D2"/>
    <a:srgbClr val="252323"/>
    <a:srgbClr val="767171"/>
    <a:srgbClr val="D63E20"/>
    <a:srgbClr val="E87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4" autoAdjust="0"/>
    <p:restoredTop sz="94660"/>
  </p:normalViewPr>
  <p:slideViewPr>
    <p:cSldViewPr snapToGrid="0" showGuides="1">
      <p:cViewPr varScale="1">
        <p:scale>
          <a:sx n="155" d="100"/>
          <a:sy n="155" d="100"/>
        </p:scale>
        <p:origin x="200" y="34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8FB38-0F60-476D-A2F1-84BC654FB369}" type="doc">
      <dgm:prSet loTypeId="urn:microsoft.com/office/officeart/2005/8/layout/pyramid2" loCatId="pyramid" qsTypeId="urn:microsoft.com/office/officeart/2005/8/quickstyle/3D5" qsCatId="3D" csTypeId="urn:microsoft.com/office/officeart/2005/8/colors/colorful1" csCatId="colorful" phldr="1"/>
      <dgm:spPr/>
    </dgm:pt>
    <dgm:pt modelId="{1F3C7AA1-3D06-451F-B0FA-B0854F020814}">
      <dgm:prSet phldrT="[Text]"/>
      <dgm:spPr>
        <a:ln>
          <a:solidFill>
            <a:schemeClr val="accent2"/>
          </a:solidFill>
        </a:ln>
      </dgm:spPr>
      <dgm:t>
        <a:bodyPr/>
        <a:lstStyle/>
        <a:p>
          <a:r>
            <a:rPr lang="en-US"/>
            <a:t>Awareness</a:t>
          </a:r>
        </a:p>
      </dgm:t>
    </dgm:pt>
    <dgm:pt modelId="{3E1FD827-016E-4654-B257-C3CC673C7F48}" type="parTrans" cxnId="{DD3CA71A-3776-402C-8E0A-981E4366494B}">
      <dgm:prSet/>
      <dgm:spPr/>
      <dgm:t>
        <a:bodyPr/>
        <a:lstStyle/>
        <a:p>
          <a:endParaRPr lang="en-US"/>
        </a:p>
      </dgm:t>
    </dgm:pt>
    <dgm:pt modelId="{A525CAC1-E551-4CB9-BF5A-8AE5A3FE822B}" type="sibTrans" cxnId="{DD3CA71A-3776-402C-8E0A-981E4366494B}">
      <dgm:prSet/>
      <dgm:spPr/>
      <dgm:t>
        <a:bodyPr/>
        <a:lstStyle/>
        <a:p>
          <a:endParaRPr lang="en-US"/>
        </a:p>
      </dgm:t>
    </dgm:pt>
    <dgm:pt modelId="{1DBD07BE-1981-4A0E-BAB2-8C06EEC7AA33}">
      <dgm:prSet phldrT="[Text]"/>
      <dgm:spPr>
        <a:ln>
          <a:solidFill>
            <a:schemeClr val="accent2"/>
          </a:solidFill>
        </a:ln>
      </dgm:spPr>
      <dgm:t>
        <a:bodyPr/>
        <a:lstStyle/>
        <a:p>
          <a:r>
            <a:rPr lang="en-US"/>
            <a:t>Evaluation</a:t>
          </a:r>
        </a:p>
      </dgm:t>
    </dgm:pt>
    <dgm:pt modelId="{35AF7296-7985-4E5F-AA9E-FA1E14239433}" type="parTrans" cxnId="{37EB37C3-4521-45CC-BE35-233AC33C237D}">
      <dgm:prSet/>
      <dgm:spPr/>
      <dgm:t>
        <a:bodyPr/>
        <a:lstStyle/>
        <a:p>
          <a:endParaRPr lang="en-US"/>
        </a:p>
      </dgm:t>
    </dgm:pt>
    <dgm:pt modelId="{E050CD63-160C-4C0A-8611-098B55471642}" type="sibTrans" cxnId="{37EB37C3-4521-45CC-BE35-233AC33C237D}">
      <dgm:prSet/>
      <dgm:spPr/>
      <dgm:t>
        <a:bodyPr/>
        <a:lstStyle/>
        <a:p>
          <a:endParaRPr lang="en-US"/>
        </a:p>
      </dgm:t>
    </dgm:pt>
    <dgm:pt modelId="{A18514A0-F5A7-4DC1-9AD8-22D5E152F886}">
      <dgm:prSet phldrT="[Text]"/>
      <dgm:spPr>
        <a:solidFill>
          <a:schemeClr val="bg1">
            <a:lumMod val="50000"/>
            <a:alpha val="90000"/>
          </a:schemeClr>
        </a:solidFill>
        <a:ln>
          <a:noFill/>
        </a:ln>
      </dgm:spPr>
      <dgm:t>
        <a:bodyPr/>
        <a:lstStyle/>
        <a:p>
          <a:r>
            <a:rPr lang="en-US" dirty="0" smtClean="0">
              <a:solidFill>
                <a:srgbClr val="AFABAB"/>
              </a:solidFill>
            </a:rPr>
            <a:t>Justification</a:t>
          </a:r>
          <a:endParaRPr lang="en-US" dirty="0">
            <a:solidFill>
              <a:srgbClr val="AFABAB"/>
            </a:solidFill>
          </a:endParaRPr>
        </a:p>
      </dgm:t>
    </dgm:pt>
    <dgm:pt modelId="{5894E641-5863-4692-9786-7657E8B93FDE}" type="parTrans" cxnId="{4FC88A44-7568-418A-8A70-43A72F4844BC}">
      <dgm:prSet/>
      <dgm:spPr/>
      <dgm:t>
        <a:bodyPr/>
        <a:lstStyle/>
        <a:p>
          <a:endParaRPr lang="en-US"/>
        </a:p>
      </dgm:t>
    </dgm:pt>
    <dgm:pt modelId="{31DBD8CD-55C5-49CE-9267-FDBCF7627C73}" type="sibTrans" cxnId="{4FC88A44-7568-418A-8A70-43A72F4844BC}">
      <dgm:prSet/>
      <dgm:spPr/>
      <dgm:t>
        <a:bodyPr/>
        <a:lstStyle/>
        <a:p>
          <a:endParaRPr lang="en-US"/>
        </a:p>
      </dgm:t>
    </dgm:pt>
    <dgm:pt modelId="{9B8AA31B-8AEA-44CA-870E-826FCF2F7F8F}">
      <dgm:prSet phldrT="[Text]"/>
      <dgm:spPr>
        <a:ln>
          <a:solidFill>
            <a:schemeClr val="accent2"/>
          </a:solidFill>
        </a:ln>
      </dgm:spPr>
      <dgm:t>
        <a:bodyPr/>
        <a:lstStyle/>
        <a:p>
          <a:r>
            <a:rPr lang="en-US"/>
            <a:t>Education</a:t>
          </a:r>
        </a:p>
      </dgm:t>
    </dgm:pt>
    <dgm:pt modelId="{FD4F4EF2-247B-4E6D-8503-881E4B000C40}" type="parTrans" cxnId="{DA58734E-7C3E-4AE0-AB78-6D8EC4BD8BC9}">
      <dgm:prSet/>
      <dgm:spPr/>
      <dgm:t>
        <a:bodyPr/>
        <a:lstStyle/>
        <a:p>
          <a:endParaRPr lang="en-US"/>
        </a:p>
      </dgm:t>
    </dgm:pt>
    <dgm:pt modelId="{3B3EC282-37BF-4DBE-9090-337A4318F2FA}" type="sibTrans" cxnId="{DA58734E-7C3E-4AE0-AB78-6D8EC4BD8BC9}">
      <dgm:prSet/>
      <dgm:spPr/>
      <dgm:t>
        <a:bodyPr/>
        <a:lstStyle/>
        <a:p>
          <a:endParaRPr lang="en-US"/>
        </a:p>
      </dgm:t>
    </dgm:pt>
    <dgm:pt modelId="{5B1CDF6C-8FE9-48EA-B88B-C86DBE271F2C}">
      <dgm:prSet phldrT="[Text]"/>
      <dgm:spPr>
        <a:solidFill>
          <a:schemeClr val="bg1">
            <a:lumMod val="50000"/>
            <a:alpha val="90000"/>
          </a:schemeClr>
        </a:solidFill>
        <a:ln>
          <a:noFill/>
        </a:ln>
      </dgm:spPr>
      <dgm:t>
        <a:bodyPr/>
        <a:lstStyle/>
        <a:p>
          <a:r>
            <a:rPr lang="en-US" smtClean="0">
              <a:solidFill>
                <a:srgbClr val="AFABAB"/>
              </a:solidFill>
            </a:rPr>
            <a:t>Purchase</a:t>
          </a:r>
          <a:endParaRPr lang="en-US" dirty="0">
            <a:solidFill>
              <a:srgbClr val="AFABAB"/>
            </a:solidFill>
          </a:endParaRPr>
        </a:p>
      </dgm:t>
    </dgm:pt>
    <dgm:pt modelId="{73FC271A-8943-4F46-85E5-31A446BEF5CB}" type="parTrans" cxnId="{3DE6FBE7-D424-47DB-89C9-3EB7B7A05332}">
      <dgm:prSet/>
      <dgm:spPr/>
      <dgm:t>
        <a:bodyPr/>
        <a:lstStyle/>
        <a:p>
          <a:endParaRPr lang="en-US"/>
        </a:p>
      </dgm:t>
    </dgm:pt>
    <dgm:pt modelId="{AC140D60-6546-4523-A195-BAE996BE2D75}" type="sibTrans" cxnId="{3DE6FBE7-D424-47DB-89C9-3EB7B7A05332}">
      <dgm:prSet/>
      <dgm:spPr/>
      <dgm:t>
        <a:bodyPr/>
        <a:lstStyle/>
        <a:p>
          <a:endParaRPr lang="en-US"/>
        </a:p>
      </dgm:t>
    </dgm:pt>
    <dgm:pt modelId="{EB085D43-44F8-4E11-BD95-C71ACF7C6B74}" type="pres">
      <dgm:prSet presAssocID="{AC88FB38-0F60-476D-A2F1-84BC654FB369}" presName="compositeShape" presStyleCnt="0">
        <dgm:presLayoutVars>
          <dgm:dir/>
          <dgm:resizeHandles/>
        </dgm:presLayoutVars>
      </dgm:prSet>
      <dgm:spPr/>
    </dgm:pt>
    <dgm:pt modelId="{6DCB6851-187A-43EB-8C5D-07A7A6FAB243}" type="pres">
      <dgm:prSet presAssocID="{AC88FB38-0F60-476D-A2F1-84BC654FB369}" presName="pyramid" presStyleLbl="node1" presStyleIdx="0" presStyleCnt="1" custAng="10800000" custScaleX="119592" custLinFactNeighborX="-4921" custLinFactNeighborY="2464"/>
      <dgm:spPr>
        <a:solidFill>
          <a:schemeClr val="accent3"/>
        </a:solidFill>
      </dgm:spPr>
      <dgm:t>
        <a:bodyPr/>
        <a:lstStyle/>
        <a:p>
          <a:endParaRPr lang="en-US"/>
        </a:p>
      </dgm:t>
    </dgm:pt>
    <dgm:pt modelId="{5A126948-B09E-4E79-B126-5974EEA34852}" type="pres">
      <dgm:prSet presAssocID="{AC88FB38-0F60-476D-A2F1-84BC654FB369}" presName="theList" presStyleCnt="0"/>
      <dgm:spPr/>
    </dgm:pt>
    <dgm:pt modelId="{36D4C57A-A5F4-47B0-B58D-B565037FCD7D}" type="pres">
      <dgm:prSet presAssocID="{1F3C7AA1-3D06-451F-B0FA-B0854F020814}" presName="aNode" presStyleLbl="fgAcc1" presStyleIdx="0" presStyleCnt="5">
        <dgm:presLayoutVars>
          <dgm:bulletEnabled val="1"/>
        </dgm:presLayoutVars>
      </dgm:prSet>
      <dgm:spPr/>
      <dgm:t>
        <a:bodyPr/>
        <a:lstStyle/>
        <a:p>
          <a:endParaRPr lang="en-US"/>
        </a:p>
      </dgm:t>
    </dgm:pt>
    <dgm:pt modelId="{F07B9B6F-5B47-4435-8090-5F9CE6BBD914}" type="pres">
      <dgm:prSet presAssocID="{1F3C7AA1-3D06-451F-B0FA-B0854F020814}" presName="aSpace" presStyleCnt="0"/>
      <dgm:spPr/>
    </dgm:pt>
    <dgm:pt modelId="{E775747C-F65E-4AB8-AA47-6E6264533D03}" type="pres">
      <dgm:prSet presAssocID="{9B8AA31B-8AEA-44CA-870E-826FCF2F7F8F}" presName="aNode" presStyleLbl="fgAcc1" presStyleIdx="1" presStyleCnt="5">
        <dgm:presLayoutVars>
          <dgm:bulletEnabled val="1"/>
        </dgm:presLayoutVars>
      </dgm:prSet>
      <dgm:spPr/>
      <dgm:t>
        <a:bodyPr/>
        <a:lstStyle/>
        <a:p>
          <a:endParaRPr lang="en-US"/>
        </a:p>
      </dgm:t>
    </dgm:pt>
    <dgm:pt modelId="{880F4BE6-DAF4-4BC7-A135-8648DCD45B47}" type="pres">
      <dgm:prSet presAssocID="{9B8AA31B-8AEA-44CA-870E-826FCF2F7F8F}" presName="aSpace" presStyleCnt="0"/>
      <dgm:spPr/>
    </dgm:pt>
    <dgm:pt modelId="{43EB3892-4A76-41F4-ACB3-0E44C2C3509F}" type="pres">
      <dgm:prSet presAssocID="{1DBD07BE-1981-4A0E-BAB2-8C06EEC7AA33}" presName="aNode" presStyleLbl="fgAcc1" presStyleIdx="2" presStyleCnt="5">
        <dgm:presLayoutVars>
          <dgm:bulletEnabled val="1"/>
        </dgm:presLayoutVars>
      </dgm:prSet>
      <dgm:spPr/>
      <dgm:t>
        <a:bodyPr/>
        <a:lstStyle/>
        <a:p>
          <a:endParaRPr lang="en-US"/>
        </a:p>
      </dgm:t>
    </dgm:pt>
    <dgm:pt modelId="{99A9F6C5-3735-409C-AE0C-7E08D6545E60}" type="pres">
      <dgm:prSet presAssocID="{1DBD07BE-1981-4A0E-BAB2-8C06EEC7AA33}" presName="aSpace" presStyleCnt="0"/>
      <dgm:spPr/>
    </dgm:pt>
    <dgm:pt modelId="{12BD7AAC-4166-408D-BB73-378F214B34C6}" type="pres">
      <dgm:prSet presAssocID="{A18514A0-F5A7-4DC1-9AD8-22D5E152F886}" presName="aNode" presStyleLbl="fgAcc1" presStyleIdx="3" presStyleCnt="5">
        <dgm:presLayoutVars>
          <dgm:bulletEnabled val="1"/>
        </dgm:presLayoutVars>
      </dgm:prSet>
      <dgm:spPr/>
      <dgm:t>
        <a:bodyPr/>
        <a:lstStyle/>
        <a:p>
          <a:endParaRPr lang="en-US"/>
        </a:p>
      </dgm:t>
    </dgm:pt>
    <dgm:pt modelId="{B340398E-4ABB-4885-AD49-9660F54050D9}" type="pres">
      <dgm:prSet presAssocID="{A18514A0-F5A7-4DC1-9AD8-22D5E152F886}" presName="aSpace" presStyleCnt="0"/>
      <dgm:spPr/>
    </dgm:pt>
    <dgm:pt modelId="{7DB0C3E1-F234-4CE4-A4F6-3A27276C5778}" type="pres">
      <dgm:prSet presAssocID="{5B1CDF6C-8FE9-48EA-B88B-C86DBE271F2C}" presName="aNode" presStyleLbl="fgAcc1" presStyleIdx="4" presStyleCnt="5">
        <dgm:presLayoutVars>
          <dgm:bulletEnabled val="1"/>
        </dgm:presLayoutVars>
      </dgm:prSet>
      <dgm:spPr/>
      <dgm:t>
        <a:bodyPr/>
        <a:lstStyle/>
        <a:p>
          <a:endParaRPr lang="en-US"/>
        </a:p>
      </dgm:t>
    </dgm:pt>
    <dgm:pt modelId="{2B14B325-E980-4252-9D58-AD33486FF1E4}" type="pres">
      <dgm:prSet presAssocID="{5B1CDF6C-8FE9-48EA-B88B-C86DBE271F2C}" presName="aSpace" presStyleCnt="0"/>
      <dgm:spPr/>
    </dgm:pt>
  </dgm:ptLst>
  <dgm:cxnLst>
    <dgm:cxn modelId="{DA58734E-7C3E-4AE0-AB78-6D8EC4BD8BC9}" srcId="{AC88FB38-0F60-476D-A2F1-84BC654FB369}" destId="{9B8AA31B-8AEA-44CA-870E-826FCF2F7F8F}" srcOrd="1" destOrd="0" parTransId="{FD4F4EF2-247B-4E6D-8503-881E4B000C40}" sibTransId="{3B3EC282-37BF-4DBE-9090-337A4318F2FA}"/>
    <dgm:cxn modelId="{37EB37C3-4521-45CC-BE35-233AC33C237D}" srcId="{AC88FB38-0F60-476D-A2F1-84BC654FB369}" destId="{1DBD07BE-1981-4A0E-BAB2-8C06EEC7AA33}" srcOrd="2" destOrd="0" parTransId="{35AF7296-7985-4E5F-AA9E-FA1E14239433}" sibTransId="{E050CD63-160C-4C0A-8611-098B55471642}"/>
    <dgm:cxn modelId="{4FC88A44-7568-418A-8A70-43A72F4844BC}" srcId="{AC88FB38-0F60-476D-A2F1-84BC654FB369}" destId="{A18514A0-F5A7-4DC1-9AD8-22D5E152F886}" srcOrd="3" destOrd="0" parTransId="{5894E641-5863-4692-9786-7657E8B93FDE}" sibTransId="{31DBD8CD-55C5-49CE-9267-FDBCF7627C73}"/>
    <dgm:cxn modelId="{9436708F-72A2-D746-A282-725BF493A413}" type="presOf" srcId="{1DBD07BE-1981-4A0E-BAB2-8C06EEC7AA33}" destId="{43EB3892-4A76-41F4-ACB3-0E44C2C3509F}" srcOrd="0" destOrd="0" presId="urn:microsoft.com/office/officeart/2005/8/layout/pyramid2"/>
    <dgm:cxn modelId="{37C4FF87-C02C-4746-B004-40436B2F9EB9}" type="presOf" srcId="{A18514A0-F5A7-4DC1-9AD8-22D5E152F886}" destId="{12BD7AAC-4166-408D-BB73-378F214B34C6}" srcOrd="0" destOrd="0" presId="urn:microsoft.com/office/officeart/2005/8/layout/pyramid2"/>
    <dgm:cxn modelId="{41B263F8-5EAB-084E-B616-4B08C3891DEE}" type="presOf" srcId="{1F3C7AA1-3D06-451F-B0FA-B0854F020814}" destId="{36D4C57A-A5F4-47B0-B58D-B565037FCD7D}" srcOrd="0" destOrd="0" presId="urn:microsoft.com/office/officeart/2005/8/layout/pyramid2"/>
    <dgm:cxn modelId="{DD3CA71A-3776-402C-8E0A-981E4366494B}" srcId="{AC88FB38-0F60-476D-A2F1-84BC654FB369}" destId="{1F3C7AA1-3D06-451F-B0FA-B0854F020814}" srcOrd="0" destOrd="0" parTransId="{3E1FD827-016E-4654-B257-C3CC673C7F48}" sibTransId="{A525CAC1-E551-4CB9-BF5A-8AE5A3FE822B}"/>
    <dgm:cxn modelId="{4DB5CE2D-96DE-9246-9606-EF291215ED9B}" type="presOf" srcId="{AC88FB38-0F60-476D-A2F1-84BC654FB369}" destId="{EB085D43-44F8-4E11-BD95-C71ACF7C6B74}" srcOrd="0" destOrd="0" presId="urn:microsoft.com/office/officeart/2005/8/layout/pyramid2"/>
    <dgm:cxn modelId="{3DE6FBE7-D424-47DB-89C9-3EB7B7A05332}" srcId="{AC88FB38-0F60-476D-A2F1-84BC654FB369}" destId="{5B1CDF6C-8FE9-48EA-B88B-C86DBE271F2C}" srcOrd="4" destOrd="0" parTransId="{73FC271A-8943-4F46-85E5-31A446BEF5CB}" sibTransId="{AC140D60-6546-4523-A195-BAE996BE2D75}"/>
    <dgm:cxn modelId="{56A1D4B5-2550-0348-8607-B429A0F07BD9}" type="presOf" srcId="{9B8AA31B-8AEA-44CA-870E-826FCF2F7F8F}" destId="{E775747C-F65E-4AB8-AA47-6E6264533D03}" srcOrd="0" destOrd="0" presId="urn:microsoft.com/office/officeart/2005/8/layout/pyramid2"/>
    <dgm:cxn modelId="{E7CA0F8E-E90B-4247-95D2-F0FBFF065A1F}" type="presOf" srcId="{5B1CDF6C-8FE9-48EA-B88B-C86DBE271F2C}" destId="{7DB0C3E1-F234-4CE4-A4F6-3A27276C5778}" srcOrd="0" destOrd="0" presId="urn:microsoft.com/office/officeart/2005/8/layout/pyramid2"/>
    <dgm:cxn modelId="{EF5D0021-5DD4-A748-9D9E-EF14353E5700}" type="presParOf" srcId="{EB085D43-44F8-4E11-BD95-C71ACF7C6B74}" destId="{6DCB6851-187A-43EB-8C5D-07A7A6FAB243}" srcOrd="0" destOrd="0" presId="urn:microsoft.com/office/officeart/2005/8/layout/pyramid2"/>
    <dgm:cxn modelId="{16EEB134-6613-D64D-BF16-1057E531C5A0}" type="presParOf" srcId="{EB085D43-44F8-4E11-BD95-C71ACF7C6B74}" destId="{5A126948-B09E-4E79-B126-5974EEA34852}" srcOrd="1" destOrd="0" presId="urn:microsoft.com/office/officeart/2005/8/layout/pyramid2"/>
    <dgm:cxn modelId="{F8752714-4DDC-894A-8228-5ACD571BDF24}" type="presParOf" srcId="{5A126948-B09E-4E79-B126-5974EEA34852}" destId="{36D4C57A-A5F4-47B0-B58D-B565037FCD7D}" srcOrd="0" destOrd="0" presId="urn:microsoft.com/office/officeart/2005/8/layout/pyramid2"/>
    <dgm:cxn modelId="{4AB91DA5-AFD8-D84B-8F77-19496D5D18AB}" type="presParOf" srcId="{5A126948-B09E-4E79-B126-5974EEA34852}" destId="{F07B9B6F-5B47-4435-8090-5F9CE6BBD914}" srcOrd="1" destOrd="0" presId="urn:microsoft.com/office/officeart/2005/8/layout/pyramid2"/>
    <dgm:cxn modelId="{88CCA347-EB04-864F-9D11-F72CB123CD29}" type="presParOf" srcId="{5A126948-B09E-4E79-B126-5974EEA34852}" destId="{E775747C-F65E-4AB8-AA47-6E6264533D03}" srcOrd="2" destOrd="0" presId="urn:microsoft.com/office/officeart/2005/8/layout/pyramid2"/>
    <dgm:cxn modelId="{7065C19D-CA92-844B-9F4D-D67AD955F7F8}" type="presParOf" srcId="{5A126948-B09E-4E79-B126-5974EEA34852}" destId="{880F4BE6-DAF4-4BC7-A135-8648DCD45B47}" srcOrd="3" destOrd="0" presId="urn:microsoft.com/office/officeart/2005/8/layout/pyramid2"/>
    <dgm:cxn modelId="{EE271A29-52AB-974E-9F02-1A378DC61133}" type="presParOf" srcId="{5A126948-B09E-4E79-B126-5974EEA34852}" destId="{43EB3892-4A76-41F4-ACB3-0E44C2C3509F}" srcOrd="4" destOrd="0" presId="urn:microsoft.com/office/officeart/2005/8/layout/pyramid2"/>
    <dgm:cxn modelId="{0956F55F-8F16-FB44-9301-C26CEABC5F88}" type="presParOf" srcId="{5A126948-B09E-4E79-B126-5974EEA34852}" destId="{99A9F6C5-3735-409C-AE0C-7E08D6545E60}" srcOrd="5" destOrd="0" presId="urn:microsoft.com/office/officeart/2005/8/layout/pyramid2"/>
    <dgm:cxn modelId="{87473600-6E5F-6647-8897-79018AF12469}" type="presParOf" srcId="{5A126948-B09E-4E79-B126-5974EEA34852}" destId="{12BD7AAC-4166-408D-BB73-378F214B34C6}" srcOrd="6" destOrd="0" presId="urn:microsoft.com/office/officeart/2005/8/layout/pyramid2"/>
    <dgm:cxn modelId="{4E69DBF6-7AF6-854E-B61D-8C8C9B040DF8}" type="presParOf" srcId="{5A126948-B09E-4E79-B126-5974EEA34852}" destId="{B340398E-4ABB-4885-AD49-9660F54050D9}" srcOrd="7" destOrd="0" presId="urn:microsoft.com/office/officeart/2005/8/layout/pyramid2"/>
    <dgm:cxn modelId="{5C745F36-399E-3849-8797-7388640CCF7F}" type="presParOf" srcId="{5A126948-B09E-4E79-B126-5974EEA34852}" destId="{7DB0C3E1-F234-4CE4-A4F6-3A27276C5778}" srcOrd="8" destOrd="0" presId="urn:microsoft.com/office/officeart/2005/8/layout/pyramid2"/>
    <dgm:cxn modelId="{28C5899D-1A48-3442-8367-2239C45795B5}" type="presParOf" srcId="{5A126948-B09E-4E79-B126-5974EEA34852}" destId="{2B14B325-E980-4252-9D58-AD33486FF1E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B6851-187A-43EB-8C5D-07A7A6FAB243}">
      <dsp:nvSpPr>
        <dsp:cNvPr id="0" name=""/>
        <dsp:cNvSpPr/>
      </dsp:nvSpPr>
      <dsp:spPr>
        <a:xfrm rot="10800000">
          <a:off x="8228" y="0"/>
          <a:ext cx="6797738" cy="5684108"/>
        </a:xfrm>
        <a:prstGeom prst="triangle">
          <a:avLst/>
        </a:prstGeom>
        <a:solidFill>
          <a:schemeClr val="accent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6D4C57A-A5F4-47B0-B58D-B565037FCD7D}">
      <dsp:nvSpPr>
        <dsp:cNvPr id="0" name=""/>
        <dsp:cNvSpPr/>
      </dsp:nvSpPr>
      <dsp:spPr>
        <a:xfrm>
          <a:off x="3686813" y="568965"/>
          <a:ext cx="3694670" cy="808209"/>
        </a:xfrm>
        <a:prstGeom prst="roundRect">
          <a:avLst/>
        </a:prstGeom>
        <a:solidFill>
          <a:schemeClr val="lt1">
            <a:alpha val="90000"/>
            <a:hueOff val="0"/>
            <a:satOff val="0"/>
            <a:lumOff val="0"/>
            <a:alphaOff val="0"/>
          </a:schemeClr>
        </a:solidFill>
        <a:ln w="6350" cap="flat" cmpd="sng" algn="ctr">
          <a:solidFill>
            <a:schemeClr val="accent2"/>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a:t>Awareness</a:t>
          </a:r>
        </a:p>
      </dsp:txBody>
      <dsp:txXfrm>
        <a:off x="3726267" y="608419"/>
        <a:ext cx="3615762" cy="729301"/>
      </dsp:txXfrm>
    </dsp:sp>
    <dsp:sp modelId="{E775747C-F65E-4AB8-AA47-6E6264533D03}">
      <dsp:nvSpPr>
        <dsp:cNvPr id="0" name=""/>
        <dsp:cNvSpPr/>
      </dsp:nvSpPr>
      <dsp:spPr>
        <a:xfrm>
          <a:off x="3686813" y="1478201"/>
          <a:ext cx="3694670" cy="808209"/>
        </a:xfrm>
        <a:prstGeom prst="roundRect">
          <a:avLst/>
        </a:prstGeom>
        <a:solidFill>
          <a:schemeClr val="lt1">
            <a:alpha val="90000"/>
            <a:hueOff val="0"/>
            <a:satOff val="0"/>
            <a:lumOff val="0"/>
            <a:alphaOff val="0"/>
          </a:schemeClr>
        </a:solidFill>
        <a:ln w="6350" cap="flat" cmpd="sng" algn="ctr">
          <a:solidFill>
            <a:schemeClr val="accent2"/>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a:t>Education</a:t>
          </a:r>
        </a:p>
      </dsp:txBody>
      <dsp:txXfrm>
        <a:off x="3726267" y="1517655"/>
        <a:ext cx="3615762" cy="729301"/>
      </dsp:txXfrm>
    </dsp:sp>
    <dsp:sp modelId="{43EB3892-4A76-41F4-ACB3-0E44C2C3509F}">
      <dsp:nvSpPr>
        <dsp:cNvPr id="0" name=""/>
        <dsp:cNvSpPr/>
      </dsp:nvSpPr>
      <dsp:spPr>
        <a:xfrm>
          <a:off x="3686813" y="2387436"/>
          <a:ext cx="3694670" cy="808209"/>
        </a:xfrm>
        <a:prstGeom prst="roundRect">
          <a:avLst/>
        </a:prstGeom>
        <a:solidFill>
          <a:schemeClr val="lt1">
            <a:alpha val="90000"/>
            <a:hueOff val="0"/>
            <a:satOff val="0"/>
            <a:lumOff val="0"/>
            <a:alphaOff val="0"/>
          </a:schemeClr>
        </a:solidFill>
        <a:ln w="6350" cap="flat" cmpd="sng" algn="ctr">
          <a:solidFill>
            <a:schemeClr val="accent2"/>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a:t>Evaluation</a:t>
          </a:r>
        </a:p>
      </dsp:txBody>
      <dsp:txXfrm>
        <a:off x="3726267" y="2426890"/>
        <a:ext cx="3615762" cy="729301"/>
      </dsp:txXfrm>
    </dsp:sp>
    <dsp:sp modelId="{12BD7AAC-4166-408D-BB73-378F214B34C6}">
      <dsp:nvSpPr>
        <dsp:cNvPr id="0" name=""/>
        <dsp:cNvSpPr/>
      </dsp:nvSpPr>
      <dsp:spPr>
        <a:xfrm>
          <a:off x="3686813" y="3296671"/>
          <a:ext cx="3694670" cy="808209"/>
        </a:xfrm>
        <a:prstGeom prst="roundRect">
          <a:avLst/>
        </a:prstGeom>
        <a:solidFill>
          <a:schemeClr val="bg1">
            <a:lumMod val="50000"/>
            <a:alpha val="90000"/>
          </a:schemeClr>
        </a:solidFill>
        <a:ln w="6350" cap="flat" cmpd="sng" algn="ctr">
          <a:no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rgbClr val="AFABAB"/>
              </a:solidFill>
            </a:rPr>
            <a:t>Justification</a:t>
          </a:r>
          <a:endParaRPr lang="en-US" sz="3300" kern="1200" dirty="0">
            <a:solidFill>
              <a:srgbClr val="AFABAB"/>
            </a:solidFill>
          </a:endParaRPr>
        </a:p>
      </dsp:txBody>
      <dsp:txXfrm>
        <a:off x="3726267" y="3336125"/>
        <a:ext cx="3615762" cy="729301"/>
      </dsp:txXfrm>
    </dsp:sp>
    <dsp:sp modelId="{7DB0C3E1-F234-4CE4-A4F6-3A27276C5778}">
      <dsp:nvSpPr>
        <dsp:cNvPr id="0" name=""/>
        <dsp:cNvSpPr/>
      </dsp:nvSpPr>
      <dsp:spPr>
        <a:xfrm>
          <a:off x="3686813" y="4205906"/>
          <a:ext cx="3694670" cy="808209"/>
        </a:xfrm>
        <a:prstGeom prst="roundRect">
          <a:avLst/>
        </a:prstGeom>
        <a:solidFill>
          <a:schemeClr val="bg1">
            <a:lumMod val="50000"/>
            <a:alpha val="90000"/>
          </a:schemeClr>
        </a:solidFill>
        <a:ln w="6350" cap="flat" cmpd="sng" algn="ctr">
          <a:no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solidFill>
                <a:srgbClr val="AFABAB"/>
              </a:solidFill>
            </a:rPr>
            <a:t>Purchase</a:t>
          </a:r>
          <a:endParaRPr lang="en-US" sz="3300" kern="1200" dirty="0">
            <a:solidFill>
              <a:srgbClr val="AFABAB"/>
            </a:solidFill>
          </a:endParaRPr>
        </a:p>
      </dsp:txBody>
      <dsp:txXfrm>
        <a:off x="3726267" y="4245360"/>
        <a:ext cx="3615762" cy="7293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48435-AB90-403D-BA16-051B234E3934}" type="datetimeFigureOut">
              <a:rPr lang="en-US" smtClean="0"/>
              <a:t>12/17/18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6CDBC-8E74-4D41-8FD1-7E7D44F4E0DA}" type="slidenum">
              <a:rPr lang="en-US" smtClean="0"/>
              <a:t>‹#›</a:t>
            </a:fld>
            <a:endParaRPr lang="en-US"/>
          </a:p>
        </p:txBody>
      </p:sp>
    </p:spTree>
    <p:extLst>
      <p:ext uri="{BB962C8B-B14F-4D97-AF65-F5344CB8AC3E}">
        <p14:creationId xmlns:p14="http://schemas.microsoft.com/office/powerpoint/2010/main" val="30297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2</a:t>
            </a:fld>
            <a:endParaRPr lang="en-US"/>
          </a:p>
        </p:txBody>
      </p:sp>
    </p:spTree>
    <p:extLst>
      <p:ext uri="{BB962C8B-B14F-4D97-AF65-F5344CB8AC3E}">
        <p14:creationId xmlns:p14="http://schemas.microsoft.com/office/powerpoint/2010/main" val="406721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7</a:t>
            </a:fld>
            <a:endParaRPr lang="en-US"/>
          </a:p>
        </p:txBody>
      </p:sp>
    </p:spTree>
    <p:extLst>
      <p:ext uri="{BB962C8B-B14F-4D97-AF65-F5344CB8AC3E}">
        <p14:creationId xmlns:p14="http://schemas.microsoft.com/office/powerpoint/2010/main" val="170774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 change]</a:t>
            </a:r>
            <a:endParaRPr/>
          </a:p>
        </p:txBody>
      </p:sp>
      <p:sp>
        <p:nvSpPr>
          <p:cNvPr id="936" name="Google Shape;936;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1201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15</a:t>
            </a:fld>
            <a:endParaRPr lang="en-US"/>
          </a:p>
        </p:txBody>
      </p:sp>
    </p:spTree>
    <p:extLst>
      <p:ext uri="{BB962C8B-B14F-4D97-AF65-F5344CB8AC3E}">
        <p14:creationId xmlns:p14="http://schemas.microsoft.com/office/powerpoint/2010/main" val="167809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16</a:t>
            </a:fld>
            <a:endParaRPr lang="en-US"/>
          </a:p>
        </p:txBody>
      </p:sp>
    </p:spTree>
    <p:extLst>
      <p:ext uri="{BB962C8B-B14F-4D97-AF65-F5344CB8AC3E}">
        <p14:creationId xmlns:p14="http://schemas.microsoft.com/office/powerpoint/2010/main" val="84650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17</a:t>
            </a:fld>
            <a:endParaRPr lang="en-US"/>
          </a:p>
        </p:txBody>
      </p:sp>
    </p:spTree>
    <p:extLst>
      <p:ext uri="{BB962C8B-B14F-4D97-AF65-F5344CB8AC3E}">
        <p14:creationId xmlns:p14="http://schemas.microsoft.com/office/powerpoint/2010/main" val="24592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18</a:t>
            </a:fld>
            <a:endParaRPr lang="en-US"/>
          </a:p>
        </p:txBody>
      </p:sp>
    </p:spTree>
    <p:extLst>
      <p:ext uri="{BB962C8B-B14F-4D97-AF65-F5344CB8AC3E}">
        <p14:creationId xmlns:p14="http://schemas.microsoft.com/office/powerpoint/2010/main" val="199886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12/17/18</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17"/>
          <p:cNvSpPr>
            <a:spLocks noGrp="1"/>
          </p:cNvSpPr>
          <p:nvPr>
            <p:ph type="pic" sz="quarter" idx="16"/>
          </p:nvPr>
        </p:nvSpPr>
        <p:spPr>
          <a:xfrm>
            <a:off x="3789544"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19" name="Picture Placeholder 18"/>
          <p:cNvSpPr>
            <a:spLocks noGrp="1"/>
          </p:cNvSpPr>
          <p:nvPr>
            <p:ph type="pic" sz="quarter" idx="17"/>
          </p:nvPr>
        </p:nvSpPr>
        <p:spPr>
          <a:xfrm>
            <a:off x="6165143"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20" name="Picture Placeholder 19"/>
          <p:cNvSpPr>
            <a:spLocks noGrp="1"/>
          </p:cNvSpPr>
          <p:nvPr>
            <p:ph type="pic" sz="quarter" idx="18"/>
          </p:nvPr>
        </p:nvSpPr>
        <p:spPr>
          <a:xfrm>
            <a:off x="8540741"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dirty="0"/>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12/17/18</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p:nvPr>
        </p:nvSpPr>
        <p:spPr>
          <a:xfrm>
            <a:off x="1413946"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1072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12/17/18</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48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p:cNvSpPr>
            <a:spLocks noGrp="1"/>
          </p:cNvSpPr>
          <p:nvPr>
            <p:ph type="pic" sz="quarter" idx="11"/>
          </p:nvPr>
        </p:nvSpPr>
        <p:spPr>
          <a:xfrm>
            <a:off x="5050970" y="0"/>
            <a:ext cx="7141030" cy="6858000"/>
          </a:xfrm>
        </p:spPr>
        <p:txBody>
          <a:bodyPr anchor="ctr">
            <a:normAutofit/>
          </a:bodyPr>
          <a:lstStyle>
            <a:lvl1pPr marL="0" indent="0" algn="ctr">
              <a:buNone/>
              <a:defRPr sz="1800"/>
            </a:lvl1pPr>
          </a:lstStyle>
          <a:p>
            <a:endParaRPr lang="en-US"/>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12/17/18</a:t>
            </a:fld>
            <a:endParaRPr lang="en-US"/>
          </a:p>
        </p:txBody>
      </p:sp>
      <p:sp>
        <p:nvSpPr>
          <p:cNvPr id="13" name="Rectangle 12"/>
          <p:cNvSpPr/>
          <p:nvPr userDrawn="1"/>
        </p:nvSpPr>
        <p:spPr>
          <a:xfrm>
            <a:off x="119063"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62000"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404937"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427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3"/>
          </p:nvPr>
        </p:nvSpPr>
        <p:spPr>
          <a:xfrm>
            <a:off x="1192485" y="1561579"/>
            <a:ext cx="6604000" cy="535531"/>
          </a:xfrm>
        </p:spPr>
        <p:txBody>
          <a:bodyPr wrap="square" anchor="t">
            <a:spAutoFit/>
          </a:bodyPr>
          <a:lstStyle>
            <a:lvl1pPr marL="0" indent="0" algn="l">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Click to edit Master text styles</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12/17/18</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11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39706"/>
            <a:ext cx="12192000" cy="8099368"/>
          </a:xfrm>
          <a:custGeom>
            <a:avLst/>
            <a:gdLst>
              <a:gd name="connsiteX0" fmla="*/ 6471976 w 12192000"/>
              <a:gd name="connsiteY0" fmla="*/ 6950228 h 8099368"/>
              <a:gd name="connsiteX1" fmla="*/ 6486842 w 12192000"/>
              <a:gd name="connsiteY1" fmla="*/ 6951583 h 8099368"/>
              <a:gd name="connsiteX2" fmla="*/ 6500901 w 12192000"/>
              <a:gd name="connsiteY2" fmla="*/ 6971324 h 8099368"/>
              <a:gd name="connsiteX3" fmla="*/ 6473135 w 12192000"/>
              <a:gd name="connsiteY3" fmla="*/ 6951231 h 8099368"/>
              <a:gd name="connsiteX4" fmla="*/ 9762599 w 12192000"/>
              <a:gd name="connsiteY4" fmla="*/ 6948763 h 8099368"/>
              <a:gd name="connsiteX5" fmla="*/ 9920060 w 12192000"/>
              <a:gd name="connsiteY5" fmla="*/ 7016446 h 8099368"/>
              <a:gd name="connsiteX6" fmla="*/ 10347455 w 12192000"/>
              <a:gd name="connsiteY6" fmla="*/ 7219494 h 8099368"/>
              <a:gd name="connsiteX7" fmla="*/ 9897565 w 12192000"/>
              <a:gd name="connsiteY7" fmla="*/ 7016446 h 8099368"/>
              <a:gd name="connsiteX8" fmla="*/ 9762599 w 12192000"/>
              <a:gd name="connsiteY8" fmla="*/ 6948763 h 8099368"/>
              <a:gd name="connsiteX9" fmla="*/ 7892826 w 12192000"/>
              <a:gd name="connsiteY9" fmla="*/ 6551161 h 8099368"/>
              <a:gd name="connsiteX10" fmla="*/ 7916998 w 12192000"/>
              <a:gd name="connsiteY10" fmla="*/ 6561350 h 8099368"/>
              <a:gd name="connsiteX11" fmla="*/ 7918053 w 12192000"/>
              <a:gd name="connsiteY11" fmla="*/ 6565228 h 8099368"/>
              <a:gd name="connsiteX12" fmla="*/ 7862076 w 12192000"/>
              <a:gd name="connsiteY12" fmla="*/ 6534013 h 8099368"/>
              <a:gd name="connsiteX13" fmla="*/ 7892826 w 12192000"/>
              <a:gd name="connsiteY13" fmla="*/ 6551161 h 8099368"/>
              <a:gd name="connsiteX14" fmla="*/ 7892746 w 12192000"/>
              <a:gd name="connsiteY14" fmla="*/ 6551127 h 8099368"/>
              <a:gd name="connsiteX15" fmla="*/ 7864277 w 12192000"/>
              <a:gd name="connsiteY15" fmla="*/ 6536674 h 8099368"/>
              <a:gd name="connsiteX16" fmla="*/ 4206466 w 12192000"/>
              <a:gd name="connsiteY16" fmla="*/ 6429862 h 8099368"/>
              <a:gd name="connsiteX17" fmla="*/ 4386421 w 12192000"/>
              <a:gd name="connsiteY17" fmla="*/ 6520106 h 8099368"/>
              <a:gd name="connsiteX18" fmla="*/ 4206466 w 12192000"/>
              <a:gd name="connsiteY18" fmla="*/ 6429862 h 8099368"/>
              <a:gd name="connsiteX19" fmla="*/ 7379061 w 12192000"/>
              <a:gd name="connsiteY19" fmla="*/ 6060797 h 8099368"/>
              <a:gd name="connsiteX20" fmla="*/ 7386609 w 12192000"/>
              <a:gd name="connsiteY20" fmla="*/ 6063622 h 8099368"/>
              <a:gd name="connsiteX21" fmla="*/ 7389432 w 12192000"/>
              <a:gd name="connsiteY21" fmla="*/ 6066068 h 8099368"/>
              <a:gd name="connsiteX22" fmla="*/ 7400680 w 12192000"/>
              <a:gd name="connsiteY22" fmla="*/ 6068888 h 8099368"/>
              <a:gd name="connsiteX23" fmla="*/ 7380997 w 12192000"/>
              <a:gd name="connsiteY23" fmla="*/ 6066068 h 8099368"/>
              <a:gd name="connsiteX24" fmla="*/ 1507129 w 12192000"/>
              <a:gd name="connsiteY24" fmla="*/ 5662791 h 8099368"/>
              <a:gd name="connsiteX25" fmla="*/ 1619602 w 12192000"/>
              <a:gd name="connsiteY25" fmla="*/ 5707913 h 8099368"/>
              <a:gd name="connsiteX26" fmla="*/ 1597107 w 12192000"/>
              <a:gd name="connsiteY26" fmla="*/ 5707913 h 8099368"/>
              <a:gd name="connsiteX27" fmla="*/ 1507129 w 12192000"/>
              <a:gd name="connsiteY27" fmla="*/ 5662791 h 8099368"/>
              <a:gd name="connsiteX28" fmla="*/ 1529627 w 12192000"/>
              <a:gd name="connsiteY28" fmla="*/ 5640232 h 8099368"/>
              <a:gd name="connsiteX29" fmla="*/ 1687085 w 12192000"/>
              <a:gd name="connsiteY29" fmla="*/ 5707913 h 8099368"/>
              <a:gd name="connsiteX30" fmla="*/ 1844546 w 12192000"/>
              <a:gd name="connsiteY30" fmla="*/ 5775596 h 8099368"/>
              <a:gd name="connsiteX31" fmla="*/ 2114480 w 12192000"/>
              <a:gd name="connsiteY31" fmla="*/ 5888400 h 8099368"/>
              <a:gd name="connsiteX32" fmla="*/ 2226952 w 12192000"/>
              <a:gd name="connsiteY32" fmla="*/ 5956083 h 8099368"/>
              <a:gd name="connsiteX33" fmla="*/ 2091986 w 12192000"/>
              <a:gd name="connsiteY33" fmla="*/ 5888400 h 8099368"/>
              <a:gd name="connsiteX34" fmla="*/ 2002008 w 12192000"/>
              <a:gd name="connsiteY34" fmla="*/ 5865839 h 8099368"/>
              <a:gd name="connsiteX35" fmla="*/ 1912030 w 12192000"/>
              <a:gd name="connsiteY35" fmla="*/ 5820717 h 8099368"/>
              <a:gd name="connsiteX36" fmla="*/ 1889536 w 12192000"/>
              <a:gd name="connsiteY36" fmla="*/ 5820717 h 8099368"/>
              <a:gd name="connsiteX37" fmla="*/ 1574613 w 12192000"/>
              <a:gd name="connsiteY37" fmla="*/ 5662791 h 8099368"/>
              <a:gd name="connsiteX38" fmla="*/ 1529620 w 12192000"/>
              <a:gd name="connsiteY38" fmla="*/ 5640228 h 8099368"/>
              <a:gd name="connsiteX39" fmla="*/ 1529627 w 12192000"/>
              <a:gd name="connsiteY39" fmla="*/ 5640232 h 8099368"/>
              <a:gd name="connsiteX40" fmla="*/ 1529624 w 12192000"/>
              <a:gd name="connsiteY40" fmla="*/ 5640230 h 8099368"/>
              <a:gd name="connsiteX41" fmla="*/ 10572399 w 12192000"/>
              <a:gd name="connsiteY41" fmla="*/ 2481701 h 8099368"/>
              <a:gd name="connsiteX42" fmla="*/ 10594894 w 12192000"/>
              <a:gd name="connsiteY42" fmla="*/ 2481701 h 8099368"/>
              <a:gd name="connsiteX43" fmla="*/ 10684872 w 12192000"/>
              <a:gd name="connsiteY43" fmla="*/ 2526823 h 8099368"/>
              <a:gd name="connsiteX44" fmla="*/ 10572399 w 12192000"/>
              <a:gd name="connsiteY44" fmla="*/ 2481701 h 8099368"/>
              <a:gd name="connsiteX45" fmla="*/ 4791322 w 12192000"/>
              <a:gd name="connsiteY45" fmla="*/ 2098166 h 8099368"/>
              <a:gd name="connsiteX46" fmla="*/ 4811005 w 12192000"/>
              <a:gd name="connsiteY46" fmla="*/ 2100986 h 8099368"/>
              <a:gd name="connsiteX47" fmla="*/ 4812941 w 12192000"/>
              <a:gd name="connsiteY47" fmla="*/ 2106256 h 8099368"/>
              <a:gd name="connsiteX48" fmla="*/ 4805393 w 12192000"/>
              <a:gd name="connsiteY48" fmla="*/ 2103432 h 8099368"/>
              <a:gd name="connsiteX49" fmla="*/ 4802569 w 12192000"/>
              <a:gd name="connsiteY49" fmla="*/ 2100986 h 8099368"/>
              <a:gd name="connsiteX50" fmla="*/ 4791322 w 12192000"/>
              <a:gd name="connsiteY50" fmla="*/ 2098166 h 8099368"/>
              <a:gd name="connsiteX51" fmla="*/ 7805580 w 12192000"/>
              <a:gd name="connsiteY51" fmla="*/ 1624386 h 8099368"/>
              <a:gd name="connsiteX52" fmla="*/ 7985536 w 12192000"/>
              <a:gd name="connsiteY52" fmla="*/ 1714630 h 8099368"/>
              <a:gd name="connsiteX53" fmla="*/ 7805580 w 12192000"/>
              <a:gd name="connsiteY53" fmla="*/ 1624386 h 8099368"/>
              <a:gd name="connsiteX54" fmla="*/ 4299175 w 12192000"/>
              <a:gd name="connsiteY54" fmla="*/ 1593331 h 8099368"/>
              <a:gd name="connsiteX55" fmla="*/ 4299255 w 12192000"/>
              <a:gd name="connsiteY55" fmla="*/ 1593365 h 8099368"/>
              <a:gd name="connsiteX56" fmla="*/ 4327725 w 12192000"/>
              <a:gd name="connsiteY56" fmla="*/ 1607818 h 8099368"/>
              <a:gd name="connsiteX57" fmla="*/ 4329926 w 12192000"/>
              <a:gd name="connsiteY57" fmla="*/ 1610479 h 8099368"/>
              <a:gd name="connsiteX58" fmla="*/ 4273949 w 12192000"/>
              <a:gd name="connsiteY58" fmla="*/ 1579265 h 8099368"/>
              <a:gd name="connsiteX59" fmla="*/ 4299175 w 12192000"/>
              <a:gd name="connsiteY59" fmla="*/ 1593331 h 8099368"/>
              <a:gd name="connsiteX60" fmla="*/ 4275003 w 12192000"/>
              <a:gd name="connsiteY60" fmla="*/ 1583142 h 8099368"/>
              <a:gd name="connsiteX61" fmla="*/ 4273949 w 12192000"/>
              <a:gd name="connsiteY61" fmla="*/ 1579265 h 8099368"/>
              <a:gd name="connsiteX62" fmla="*/ 1844546 w 12192000"/>
              <a:gd name="connsiteY62" fmla="*/ 879876 h 8099368"/>
              <a:gd name="connsiteX63" fmla="*/ 2294436 w 12192000"/>
              <a:gd name="connsiteY63" fmla="*/ 1105485 h 8099368"/>
              <a:gd name="connsiteX64" fmla="*/ 2429403 w 12192000"/>
              <a:gd name="connsiteY64" fmla="*/ 1173168 h 8099368"/>
              <a:gd name="connsiteX65" fmla="*/ 2271942 w 12192000"/>
              <a:gd name="connsiteY65" fmla="*/ 1105485 h 8099368"/>
              <a:gd name="connsiteX66" fmla="*/ 1844546 w 12192000"/>
              <a:gd name="connsiteY66" fmla="*/ 879876 h 8099368"/>
              <a:gd name="connsiteX67" fmla="*/ 112472 w 12192000"/>
              <a:gd name="connsiteY67" fmla="*/ 0 h 8099368"/>
              <a:gd name="connsiteX68" fmla="*/ 247439 w 12192000"/>
              <a:gd name="connsiteY68" fmla="*/ 67683 h 8099368"/>
              <a:gd name="connsiteX69" fmla="*/ 269934 w 12192000"/>
              <a:gd name="connsiteY69" fmla="*/ 67683 h 8099368"/>
              <a:gd name="connsiteX70" fmla="*/ 292428 w 12192000"/>
              <a:gd name="connsiteY70" fmla="*/ 67683 h 8099368"/>
              <a:gd name="connsiteX71" fmla="*/ 292428 w 12192000"/>
              <a:gd name="connsiteY71" fmla="*/ 45122 h 8099368"/>
              <a:gd name="connsiteX72" fmla="*/ 202450 w 12192000"/>
              <a:gd name="connsiteY72" fmla="*/ 0 h 8099368"/>
              <a:gd name="connsiteX73" fmla="*/ 314923 w 12192000"/>
              <a:gd name="connsiteY73" fmla="*/ 45122 h 8099368"/>
              <a:gd name="connsiteX74" fmla="*/ 494878 w 12192000"/>
              <a:gd name="connsiteY74" fmla="*/ 157927 h 8099368"/>
              <a:gd name="connsiteX75" fmla="*/ 517373 w 12192000"/>
              <a:gd name="connsiteY75" fmla="*/ 180488 h 8099368"/>
              <a:gd name="connsiteX76" fmla="*/ 607351 w 12192000"/>
              <a:gd name="connsiteY76" fmla="*/ 225609 h 8099368"/>
              <a:gd name="connsiteX77" fmla="*/ 809801 w 12192000"/>
              <a:gd name="connsiteY77" fmla="*/ 248170 h 8099368"/>
              <a:gd name="connsiteX78" fmla="*/ 787307 w 12192000"/>
              <a:gd name="connsiteY78" fmla="*/ 293292 h 8099368"/>
              <a:gd name="connsiteX79" fmla="*/ 989757 w 12192000"/>
              <a:gd name="connsiteY79" fmla="*/ 451218 h 8099368"/>
              <a:gd name="connsiteX80" fmla="*/ 1169713 w 12192000"/>
              <a:gd name="connsiteY80" fmla="*/ 564023 h 8099368"/>
              <a:gd name="connsiteX81" fmla="*/ 1327174 w 12192000"/>
              <a:gd name="connsiteY81" fmla="*/ 654267 h 8099368"/>
              <a:gd name="connsiteX82" fmla="*/ 1349668 w 12192000"/>
              <a:gd name="connsiteY82" fmla="*/ 676828 h 8099368"/>
              <a:gd name="connsiteX83" fmla="*/ 1349668 w 12192000"/>
              <a:gd name="connsiteY83" fmla="*/ 699389 h 8099368"/>
              <a:gd name="connsiteX84" fmla="*/ 1507129 w 12192000"/>
              <a:gd name="connsiteY84" fmla="*/ 789632 h 8099368"/>
              <a:gd name="connsiteX85" fmla="*/ 1597107 w 12192000"/>
              <a:gd name="connsiteY85" fmla="*/ 812193 h 8099368"/>
              <a:gd name="connsiteX86" fmla="*/ 2339425 w 12192000"/>
              <a:gd name="connsiteY86" fmla="*/ 1240851 h 8099368"/>
              <a:gd name="connsiteX87" fmla="*/ 2519381 w 12192000"/>
              <a:gd name="connsiteY87" fmla="*/ 1285973 h 8099368"/>
              <a:gd name="connsiteX88" fmla="*/ 2541875 w 12192000"/>
              <a:gd name="connsiteY88" fmla="*/ 1263412 h 8099368"/>
              <a:gd name="connsiteX89" fmla="*/ 2429403 w 12192000"/>
              <a:gd name="connsiteY89" fmla="*/ 1173168 h 8099368"/>
              <a:gd name="connsiteX90" fmla="*/ 2541875 w 12192000"/>
              <a:gd name="connsiteY90" fmla="*/ 1240851 h 8099368"/>
              <a:gd name="connsiteX91" fmla="*/ 2586864 w 12192000"/>
              <a:gd name="connsiteY91" fmla="*/ 1240851 h 8099368"/>
              <a:gd name="connsiteX92" fmla="*/ 2609359 w 12192000"/>
              <a:gd name="connsiteY92" fmla="*/ 1218290 h 8099368"/>
              <a:gd name="connsiteX93" fmla="*/ 2631853 w 12192000"/>
              <a:gd name="connsiteY93" fmla="*/ 1195729 h 8099368"/>
              <a:gd name="connsiteX94" fmla="*/ 2744325 w 12192000"/>
              <a:gd name="connsiteY94" fmla="*/ 1173168 h 8099368"/>
              <a:gd name="connsiteX95" fmla="*/ 2609359 w 12192000"/>
              <a:gd name="connsiteY95" fmla="*/ 1105485 h 8099368"/>
              <a:gd name="connsiteX96" fmla="*/ 2519381 w 12192000"/>
              <a:gd name="connsiteY96" fmla="*/ 1105485 h 8099368"/>
              <a:gd name="connsiteX97" fmla="*/ 2384414 w 12192000"/>
              <a:gd name="connsiteY97" fmla="*/ 1015242 h 8099368"/>
              <a:gd name="connsiteX98" fmla="*/ 2609359 w 12192000"/>
              <a:gd name="connsiteY98" fmla="*/ 1037802 h 8099368"/>
              <a:gd name="connsiteX99" fmla="*/ 2474392 w 12192000"/>
              <a:gd name="connsiteY99" fmla="*/ 947559 h 8099368"/>
              <a:gd name="connsiteX100" fmla="*/ 2654347 w 12192000"/>
              <a:gd name="connsiteY100" fmla="*/ 1037802 h 8099368"/>
              <a:gd name="connsiteX101" fmla="*/ 3104237 w 12192000"/>
              <a:gd name="connsiteY101" fmla="*/ 1285973 h 8099368"/>
              <a:gd name="connsiteX102" fmla="*/ 3284193 w 12192000"/>
              <a:gd name="connsiteY102" fmla="*/ 1353655 h 8099368"/>
              <a:gd name="connsiteX103" fmla="*/ 3936532 w 12192000"/>
              <a:gd name="connsiteY103" fmla="*/ 1669508 h 8099368"/>
              <a:gd name="connsiteX104" fmla="*/ 4363927 w 12192000"/>
              <a:gd name="connsiteY104" fmla="*/ 1872556 h 8099368"/>
              <a:gd name="connsiteX105" fmla="*/ 4791322 w 12192000"/>
              <a:gd name="connsiteY105" fmla="*/ 2098166 h 8099368"/>
              <a:gd name="connsiteX106" fmla="*/ 4805393 w 12192000"/>
              <a:gd name="connsiteY106" fmla="*/ 2103432 h 8099368"/>
              <a:gd name="connsiteX107" fmla="*/ 4810302 w 12192000"/>
              <a:gd name="connsiteY107" fmla="*/ 2107684 h 8099368"/>
              <a:gd name="connsiteX108" fmla="*/ 4813816 w 12192000"/>
              <a:gd name="connsiteY108" fmla="*/ 2120727 h 8099368"/>
              <a:gd name="connsiteX109" fmla="*/ 4813465 w 12192000"/>
              <a:gd name="connsiteY109" fmla="*/ 2107684 h 8099368"/>
              <a:gd name="connsiteX110" fmla="*/ 4812941 w 12192000"/>
              <a:gd name="connsiteY110" fmla="*/ 2106256 h 8099368"/>
              <a:gd name="connsiteX111" fmla="*/ 4979713 w 12192000"/>
              <a:gd name="connsiteY111" fmla="*/ 2168669 h 8099368"/>
              <a:gd name="connsiteX112" fmla="*/ 5151233 w 12192000"/>
              <a:gd name="connsiteY112" fmla="*/ 2256092 h 8099368"/>
              <a:gd name="connsiteX113" fmla="*/ 5218717 w 12192000"/>
              <a:gd name="connsiteY113" fmla="*/ 2256092 h 8099368"/>
              <a:gd name="connsiteX114" fmla="*/ 5128739 w 12192000"/>
              <a:gd name="connsiteY114" fmla="*/ 2210970 h 8099368"/>
              <a:gd name="connsiteX115" fmla="*/ 4701344 w 12192000"/>
              <a:gd name="connsiteY115" fmla="*/ 2007922 h 8099368"/>
              <a:gd name="connsiteX116" fmla="*/ 4543883 w 12192000"/>
              <a:gd name="connsiteY116" fmla="*/ 1917678 h 8099368"/>
              <a:gd name="connsiteX117" fmla="*/ 4228960 w 12192000"/>
              <a:gd name="connsiteY117" fmla="*/ 1759752 h 8099368"/>
              <a:gd name="connsiteX118" fmla="*/ 3981521 w 12192000"/>
              <a:gd name="connsiteY118" fmla="*/ 1624386 h 8099368"/>
              <a:gd name="connsiteX119" fmla="*/ 3891543 w 12192000"/>
              <a:gd name="connsiteY119" fmla="*/ 1579265 h 8099368"/>
              <a:gd name="connsiteX120" fmla="*/ 3576621 w 12192000"/>
              <a:gd name="connsiteY120" fmla="*/ 1398777 h 8099368"/>
              <a:gd name="connsiteX121" fmla="*/ 3554126 w 12192000"/>
              <a:gd name="connsiteY121" fmla="*/ 1308534 h 8099368"/>
              <a:gd name="connsiteX122" fmla="*/ 3531632 w 12192000"/>
              <a:gd name="connsiteY122" fmla="*/ 1308534 h 8099368"/>
              <a:gd name="connsiteX123" fmla="*/ 3306687 w 12192000"/>
              <a:gd name="connsiteY123" fmla="*/ 1263412 h 8099368"/>
              <a:gd name="connsiteX124" fmla="*/ 3216709 w 12192000"/>
              <a:gd name="connsiteY124" fmla="*/ 1195729 h 8099368"/>
              <a:gd name="connsiteX125" fmla="*/ 2969270 w 12192000"/>
              <a:gd name="connsiteY125" fmla="*/ 1150607 h 8099368"/>
              <a:gd name="connsiteX126" fmla="*/ 2834303 w 12192000"/>
              <a:gd name="connsiteY126" fmla="*/ 1128046 h 8099368"/>
              <a:gd name="connsiteX127" fmla="*/ 2879292 w 12192000"/>
              <a:gd name="connsiteY127" fmla="*/ 1105485 h 8099368"/>
              <a:gd name="connsiteX128" fmla="*/ 2856798 w 12192000"/>
              <a:gd name="connsiteY128" fmla="*/ 1060363 h 8099368"/>
              <a:gd name="connsiteX129" fmla="*/ 2901787 w 12192000"/>
              <a:gd name="connsiteY129" fmla="*/ 1082924 h 8099368"/>
              <a:gd name="connsiteX130" fmla="*/ 2901787 w 12192000"/>
              <a:gd name="connsiteY130" fmla="*/ 1105485 h 8099368"/>
              <a:gd name="connsiteX131" fmla="*/ 3261698 w 12192000"/>
              <a:gd name="connsiteY131" fmla="*/ 1195729 h 8099368"/>
              <a:gd name="connsiteX132" fmla="*/ 3396665 w 12192000"/>
              <a:gd name="connsiteY132" fmla="*/ 1240851 h 8099368"/>
              <a:gd name="connsiteX133" fmla="*/ 2834303 w 12192000"/>
              <a:gd name="connsiteY133" fmla="*/ 924998 h 8099368"/>
              <a:gd name="connsiteX134" fmla="*/ 2766820 w 12192000"/>
              <a:gd name="connsiteY134" fmla="*/ 902437 h 8099368"/>
              <a:gd name="connsiteX135" fmla="*/ 2766820 w 12192000"/>
              <a:gd name="connsiteY135" fmla="*/ 947559 h 8099368"/>
              <a:gd name="connsiteX136" fmla="*/ 2856798 w 12192000"/>
              <a:gd name="connsiteY136" fmla="*/ 992681 h 8099368"/>
              <a:gd name="connsiteX137" fmla="*/ 2879292 w 12192000"/>
              <a:gd name="connsiteY137" fmla="*/ 1037802 h 8099368"/>
              <a:gd name="connsiteX138" fmla="*/ 2811809 w 12192000"/>
              <a:gd name="connsiteY138" fmla="*/ 992681 h 8099368"/>
              <a:gd name="connsiteX139" fmla="*/ 2721831 w 12192000"/>
              <a:gd name="connsiteY139" fmla="*/ 947559 h 8099368"/>
              <a:gd name="connsiteX140" fmla="*/ 2586864 w 12192000"/>
              <a:gd name="connsiteY140" fmla="*/ 879876 h 8099368"/>
              <a:gd name="connsiteX141" fmla="*/ 2474392 w 12192000"/>
              <a:gd name="connsiteY141" fmla="*/ 812193 h 8099368"/>
              <a:gd name="connsiteX142" fmla="*/ 2316930 w 12192000"/>
              <a:gd name="connsiteY142" fmla="*/ 699389 h 8099368"/>
              <a:gd name="connsiteX143" fmla="*/ 2204458 w 12192000"/>
              <a:gd name="connsiteY143" fmla="*/ 654267 h 8099368"/>
              <a:gd name="connsiteX144" fmla="*/ 2069491 w 12192000"/>
              <a:gd name="connsiteY144" fmla="*/ 564023 h 8099368"/>
              <a:gd name="connsiteX145" fmla="*/ 1957019 w 12192000"/>
              <a:gd name="connsiteY145" fmla="*/ 451218 h 8099368"/>
              <a:gd name="connsiteX146" fmla="*/ 1709580 w 12192000"/>
              <a:gd name="connsiteY146" fmla="*/ 315853 h 8099368"/>
              <a:gd name="connsiteX147" fmla="*/ 1552119 w 12192000"/>
              <a:gd name="connsiteY147" fmla="*/ 248170 h 8099368"/>
              <a:gd name="connsiteX148" fmla="*/ 1732074 w 12192000"/>
              <a:gd name="connsiteY148" fmla="*/ 315853 h 8099368"/>
              <a:gd name="connsiteX149" fmla="*/ 2114480 w 12192000"/>
              <a:gd name="connsiteY149" fmla="*/ 541462 h 8099368"/>
              <a:gd name="connsiteX150" fmla="*/ 2181964 w 12192000"/>
              <a:gd name="connsiteY150" fmla="*/ 564023 h 8099368"/>
              <a:gd name="connsiteX151" fmla="*/ 2271942 w 12192000"/>
              <a:gd name="connsiteY151" fmla="*/ 609145 h 8099368"/>
              <a:gd name="connsiteX152" fmla="*/ 2159469 w 12192000"/>
              <a:gd name="connsiteY152" fmla="*/ 564023 h 8099368"/>
              <a:gd name="connsiteX153" fmla="*/ 2114480 w 12192000"/>
              <a:gd name="connsiteY153" fmla="*/ 564023 h 8099368"/>
              <a:gd name="connsiteX154" fmla="*/ 2226952 w 12192000"/>
              <a:gd name="connsiteY154" fmla="*/ 631706 h 8099368"/>
              <a:gd name="connsiteX155" fmla="*/ 2249447 w 12192000"/>
              <a:gd name="connsiteY155" fmla="*/ 631706 h 8099368"/>
              <a:gd name="connsiteX156" fmla="*/ 2609359 w 12192000"/>
              <a:gd name="connsiteY156" fmla="*/ 767071 h 8099368"/>
              <a:gd name="connsiteX157" fmla="*/ 2721831 w 12192000"/>
              <a:gd name="connsiteY157" fmla="*/ 857315 h 8099368"/>
              <a:gd name="connsiteX158" fmla="*/ 2901787 w 12192000"/>
              <a:gd name="connsiteY158" fmla="*/ 924998 h 8099368"/>
              <a:gd name="connsiteX159" fmla="*/ 3261698 w 12192000"/>
              <a:gd name="connsiteY159" fmla="*/ 1128046 h 8099368"/>
              <a:gd name="connsiteX160" fmla="*/ 3284193 w 12192000"/>
              <a:gd name="connsiteY160" fmla="*/ 1128046 h 8099368"/>
              <a:gd name="connsiteX161" fmla="*/ 3194215 w 12192000"/>
              <a:gd name="connsiteY161" fmla="*/ 1082924 h 8099368"/>
              <a:gd name="connsiteX162" fmla="*/ 3216709 w 12192000"/>
              <a:gd name="connsiteY162" fmla="*/ 1082924 h 8099368"/>
              <a:gd name="connsiteX163" fmla="*/ 3329181 w 12192000"/>
              <a:gd name="connsiteY163" fmla="*/ 1128046 h 8099368"/>
              <a:gd name="connsiteX164" fmla="*/ 3509137 w 12192000"/>
              <a:gd name="connsiteY164" fmla="*/ 1240851 h 8099368"/>
              <a:gd name="connsiteX165" fmla="*/ 3621609 w 12192000"/>
              <a:gd name="connsiteY165" fmla="*/ 1285973 h 8099368"/>
              <a:gd name="connsiteX166" fmla="*/ 3486643 w 12192000"/>
              <a:gd name="connsiteY166" fmla="*/ 1240851 h 8099368"/>
              <a:gd name="connsiteX167" fmla="*/ 3351676 w 12192000"/>
              <a:gd name="connsiteY167" fmla="*/ 1173168 h 8099368"/>
              <a:gd name="connsiteX168" fmla="*/ 3644104 w 12192000"/>
              <a:gd name="connsiteY168" fmla="*/ 1331095 h 8099368"/>
              <a:gd name="connsiteX169" fmla="*/ 3846554 w 12192000"/>
              <a:gd name="connsiteY169" fmla="*/ 1421338 h 8099368"/>
              <a:gd name="connsiteX170" fmla="*/ 4071499 w 12192000"/>
              <a:gd name="connsiteY170" fmla="*/ 1511582 h 8099368"/>
              <a:gd name="connsiteX171" fmla="*/ 4341432 w 12192000"/>
              <a:gd name="connsiteY171" fmla="*/ 1624386 h 8099368"/>
              <a:gd name="connsiteX172" fmla="*/ 4329926 w 12192000"/>
              <a:gd name="connsiteY172" fmla="*/ 1610479 h 8099368"/>
              <a:gd name="connsiteX173" fmla="*/ 4364981 w 12192000"/>
              <a:gd name="connsiteY173" fmla="*/ 1630027 h 8099368"/>
              <a:gd name="connsiteX174" fmla="*/ 4633860 w 12192000"/>
              <a:gd name="connsiteY174" fmla="*/ 1782313 h 8099368"/>
              <a:gd name="connsiteX175" fmla="*/ 4768827 w 12192000"/>
              <a:gd name="connsiteY175" fmla="*/ 1849996 h 8099368"/>
              <a:gd name="connsiteX176" fmla="*/ 5466156 w 12192000"/>
              <a:gd name="connsiteY176" fmla="*/ 2165849 h 8099368"/>
              <a:gd name="connsiteX177" fmla="*/ 6096001 w 12192000"/>
              <a:gd name="connsiteY177" fmla="*/ 2459141 h 8099368"/>
              <a:gd name="connsiteX178" fmla="*/ 5848562 w 12192000"/>
              <a:gd name="connsiteY178" fmla="*/ 2323775 h 8099368"/>
              <a:gd name="connsiteX179" fmla="*/ 5331189 w 12192000"/>
              <a:gd name="connsiteY179" fmla="*/ 2075605 h 8099368"/>
              <a:gd name="connsiteX180" fmla="*/ 5263705 w 12192000"/>
              <a:gd name="connsiteY180" fmla="*/ 2030483 h 8099368"/>
              <a:gd name="connsiteX181" fmla="*/ 5308694 w 12192000"/>
              <a:gd name="connsiteY181" fmla="*/ 2030483 h 8099368"/>
              <a:gd name="connsiteX182" fmla="*/ 5443662 w 12192000"/>
              <a:gd name="connsiteY182" fmla="*/ 2075605 h 8099368"/>
              <a:gd name="connsiteX183" fmla="*/ 5551213 w 12192000"/>
              <a:gd name="connsiteY183" fmla="*/ 2139057 h 8099368"/>
              <a:gd name="connsiteX184" fmla="*/ 5578628 w 12192000"/>
              <a:gd name="connsiteY184" fmla="*/ 2141381 h 8099368"/>
              <a:gd name="connsiteX185" fmla="*/ 5578628 w 12192000"/>
              <a:gd name="connsiteY185" fmla="*/ 2143288 h 8099368"/>
              <a:gd name="connsiteX186" fmla="*/ 5601122 w 12192000"/>
              <a:gd name="connsiteY186" fmla="*/ 2143288 h 8099368"/>
              <a:gd name="connsiteX187" fmla="*/ 5578628 w 12192000"/>
              <a:gd name="connsiteY187" fmla="*/ 2141381 h 8099368"/>
              <a:gd name="connsiteX188" fmla="*/ 5578628 w 12192000"/>
              <a:gd name="connsiteY188" fmla="*/ 2130245 h 8099368"/>
              <a:gd name="connsiteX189" fmla="*/ 5578628 w 12192000"/>
              <a:gd name="connsiteY189" fmla="*/ 2120727 h 8099368"/>
              <a:gd name="connsiteX190" fmla="*/ 5893551 w 12192000"/>
              <a:gd name="connsiteY190" fmla="*/ 2278653 h 8099368"/>
              <a:gd name="connsiteX191" fmla="*/ 5961034 w 12192000"/>
              <a:gd name="connsiteY191" fmla="*/ 2301214 h 8099368"/>
              <a:gd name="connsiteX192" fmla="*/ 6006023 w 12192000"/>
              <a:gd name="connsiteY192" fmla="*/ 2301214 h 8099368"/>
              <a:gd name="connsiteX193" fmla="*/ 5983528 w 12192000"/>
              <a:gd name="connsiteY193" fmla="*/ 2278653 h 8099368"/>
              <a:gd name="connsiteX194" fmla="*/ 6051012 w 12192000"/>
              <a:gd name="connsiteY194" fmla="*/ 2301214 h 8099368"/>
              <a:gd name="connsiteX195" fmla="*/ 6230968 w 12192000"/>
              <a:gd name="connsiteY195" fmla="*/ 2391458 h 8099368"/>
              <a:gd name="connsiteX196" fmla="*/ 6298451 w 12192000"/>
              <a:gd name="connsiteY196" fmla="*/ 2391458 h 8099368"/>
              <a:gd name="connsiteX197" fmla="*/ 6343440 w 12192000"/>
              <a:gd name="connsiteY197" fmla="*/ 2414019 h 8099368"/>
              <a:gd name="connsiteX198" fmla="*/ 6163484 w 12192000"/>
              <a:gd name="connsiteY198" fmla="*/ 2323775 h 8099368"/>
              <a:gd name="connsiteX199" fmla="*/ 6118495 w 12192000"/>
              <a:gd name="connsiteY199" fmla="*/ 2323775 h 8099368"/>
              <a:gd name="connsiteX200" fmla="*/ 6073506 w 12192000"/>
              <a:gd name="connsiteY200" fmla="*/ 2278653 h 8099368"/>
              <a:gd name="connsiteX201" fmla="*/ 5961034 w 12192000"/>
              <a:gd name="connsiteY201" fmla="*/ 2233531 h 8099368"/>
              <a:gd name="connsiteX202" fmla="*/ 5713595 w 12192000"/>
              <a:gd name="connsiteY202" fmla="*/ 2120727 h 8099368"/>
              <a:gd name="connsiteX203" fmla="*/ 5826067 w 12192000"/>
              <a:gd name="connsiteY203" fmla="*/ 2188409 h 8099368"/>
              <a:gd name="connsiteX204" fmla="*/ 5983528 w 12192000"/>
              <a:gd name="connsiteY204" fmla="*/ 2278653 h 8099368"/>
              <a:gd name="connsiteX205" fmla="*/ 5803573 w 12192000"/>
              <a:gd name="connsiteY205" fmla="*/ 2188409 h 8099368"/>
              <a:gd name="connsiteX206" fmla="*/ 5421167 w 12192000"/>
              <a:gd name="connsiteY206" fmla="*/ 1985361 h 8099368"/>
              <a:gd name="connsiteX207" fmla="*/ 5196222 w 12192000"/>
              <a:gd name="connsiteY207" fmla="*/ 1872556 h 8099368"/>
              <a:gd name="connsiteX208" fmla="*/ 4948783 w 12192000"/>
              <a:gd name="connsiteY208" fmla="*/ 1759752 h 8099368"/>
              <a:gd name="connsiteX209" fmla="*/ 4858805 w 12192000"/>
              <a:gd name="connsiteY209" fmla="*/ 1714630 h 8099368"/>
              <a:gd name="connsiteX210" fmla="*/ 4791322 w 12192000"/>
              <a:gd name="connsiteY210" fmla="*/ 1669508 h 8099368"/>
              <a:gd name="connsiteX211" fmla="*/ 4903794 w 12192000"/>
              <a:gd name="connsiteY211" fmla="*/ 1692069 h 8099368"/>
              <a:gd name="connsiteX212" fmla="*/ 4881300 w 12192000"/>
              <a:gd name="connsiteY212" fmla="*/ 1624386 h 8099368"/>
              <a:gd name="connsiteX213" fmla="*/ 4836311 w 12192000"/>
              <a:gd name="connsiteY213" fmla="*/ 1601825 h 8099368"/>
              <a:gd name="connsiteX214" fmla="*/ 4768827 w 12192000"/>
              <a:gd name="connsiteY214" fmla="*/ 1579265 h 8099368"/>
              <a:gd name="connsiteX215" fmla="*/ 4746333 w 12192000"/>
              <a:gd name="connsiteY215" fmla="*/ 1556704 h 8099368"/>
              <a:gd name="connsiteX216" fmla="*/ 4656355 w 12192000"/>
              <a:gd name="connsiteY216" fmla="*/ 1511582 h 8099368"/>
              <a:gd name="connsiteX217" fmla="*/ 4453905 w 12192000"/>
              <a:gd name="connsiteY217" fmla="*/ 1398777 h 8099368"/>
              <a:gd name="connsiteX218" fmla="*/ 4386421 w 12192000"/>
              <a:gd name="connsiteY218" fmla="*/ 1331095 h 8099368"/>
              <a:gd name="connsiteX219" fmla="*/ 4521389 w 12192000"/>
              <a:gd name="connsiteY219" fmla="*/ 1398777 h 8099368"/>
              <a:gd name="connsiteX220" fmla="*/ 4611366 w 12192000"/>
              <a:gd name="connsiteY220" fmla="*/ 1398777 h 8099368"/>
              <a:gd name="connsiteX221" fmla="*/ 4633860 w 12192000"/>
              <a:gd name="connsiteY221" fmla="*/ 1376216 h 8099368"/>
              <a:gd name="connsiteX222" fmla="*/ 4498894 w 12192000"/>
              <a:gd name="connsiteY222" fmla="*/ 1308534 h 8099368"/>
              <a:gd name="connsiteX223" fmla="*/ 4521389 w 12192000"/>
              <a:gd name="connsiteY223" fmla="*/ 1308534 h 8099368"/>
              <a:gd name="connsiteX224" fmla="*/ 4656355 w 12192000"/>
              <a:gd name="connsiteY224" fmla="*/ 1376216 h 8099368"/>
              <a:gd name="connsiteX225" fmla="*/ 4678849 w 12192000"/>
              <a:gd name="connsiteY225" fmla="*/ 1376216 h 8099368"/>
              <a:gd name="connsiteX226" fmla="*/ 4768827 w 12192000"/>
              <a:gd name="connsiteY226" fmla="*/ 1421338 h 8099368"/>
              <a:gd name="connsiteX227" fmla="*/ 4701344 w 12192000"/>
              <a:gd name="connsiteY227" fmla="*/ 1398777 h 8099368"/>
              <a:gd name="connsiteX228" fmla="*/ 4701344 w 12192000"/>
              <a:gd name="connsiteY228" fmla="*/ 1421338 h 8099368"/>
              <a:gd name="connsiteX229" fmla="*/ 4746333 w 12192000"/>
              <a:gd name="connsiteY229" fmla="*/ 1466460 h 8099368"/>
              <a:gd name="connsiteX230" fmla="*/ 4836311 w 12192000"/>
              <a:gd name="connsiteY230" fmla="*/ 1466460 h 8099368"/>
              <a:gd name="connsiteX231" fmla="*/ 4926288 w 12192000"/>
              <a:gd name="connsiteY231" fmla="*/ 1466460 h 8099368"/>
              <a:gd name="connsiteX232" fmla="*/ 4813816 w 12192000"/>
              <a:gd name="connsiteY232" fmla="*/ 1421338 h 8099368"/>
              <a:gd name="connsiteX233" fmla="*/ 4678849 w 12192000"/>
              <a:gd name="connsiteY233" fmla="*/ 1331095 h 8099368"/>
              <a:gd name="connsiteX234" fmla="*/ 4948783 w 12192000"/>
              <a:gd name="connsiteY234" fmla="*/ 1421338 h 8099368"/>
              <a:gd name="connsiteX235" fmla="*/ 5376178 w 12192000"/>
              <a:gd name="connsiteY235" fmla="*/ 1646947 h 8099368"/>
              <a:gd name="connsiteX236" fmla="*/ 5691100 w 12192000"/>
              <a:gd name="connsiteY236" fmla="*/ 1782313 h 8099368"/>
              <a:gd name="connsiteX237" fmla="*/ 5983528 w 12192000"/>
              <a:gd name="connsiteY237" fmla="*/ 1849996 h 8099368"/>
              <a:gd name="connsiteX238" fmla="*/ 5803573 w 12192000"/>
              <a:gd name="connsiteY238" fmla="*/ 1737191 h 8099368"/>
              <a:gd name="connsiteX239" fmla="*/ 5623617 w 12192000"/>
              <a:gd name="connsiteY239" fmla="*/ 1646947 h 8099368"/>
              <a:gd name="connsiteX240" fmla="*/ 5241211 w 12192000"/>
              <a:gd name="connsiteY240" fmla="*/ 1421338 h 8099368"/>
              <a:gd name="connsiteX241" fmla="*/ 4858805 w 12192000"/>
              <a:gd name="connsiteY241" fmla="*/ 1218290 h 8099368"/>
              <a:gd name="connsiteX242" fmla="*/ 4768827 w 12192000"/>
              <a:gd name="connsiteY242" fmla="*/ 1195729 h 8099368"/>
              <a:gd name="connsiteX243" fmla="*/ 4723838 w 12192000"/>
              <a:gd name="connsiteY243" fmla="*/ 1173168 h 8099368"/>
              <a:gd name="connsiteX244" fmla="*/ 4791322 w 12192000"/>
              <a:gd name="connsiteY244" fmla="*/ 1173168 h 8099368"/>
              <a:gd name="connsiteX245" fmla="*/ 4836311 w 12192000"/>
              <a:gd name="connsiteY245" fmla="*/ 1195729 h 8099368"/>
              <a:gd name="connsiteX246" fmla="*/ 4881300 w 12192000"/>
              <a:gd name="connsiteY246" fmla="*/ 1218290 h 8099368"/>
              <a:gd name="connsiteX247" fmla="*/ 4948783 w 12192000"/>
              <a:gd name="connsiteY247" fmla="*/ 1263412 h 8099368"/>
              <a:gd name="connsiteX248" fmla="*/ 5061256 w 12192000"/>
              <a:gd name="connsiteY248" fmla="*/ 1308534 h 8099368"/>
              <a:gd name="connsiteX249" fmla="*/ 5263705 w 12192000"/>
              <a:gd name="connsiteY249" fmla="*/ 1421338 h 8099368"/>
              <a:gd name="connsiteX250" fmla="*/ 5353683 w 12192000"/>
              <a:gd name="connsiteY250" fmla="*/ 1466460 h 8099368"/>
              <a:gd name="connsiteX251" fmla="*/ 5308694 w 12192000"/>
              <a:gd name="connsiteY251" fmla="*/ 1443899 h 8099368"/>
              <a:gd name="connsiteX252" fmla="*/ 5308694 w 12192000"/>
              <a:gd name="connsiteY252" fmla="*/ 1398777 h 8099368"/>
              <a:gd name="connsiteX253" fmla="*/ 5263705 w 12192000"/>
              <a:gd name="connsiteY253" fmla="*/ 1376216 h 8099368"/>
              <a:gd name="connsiteX254" fmla="*/ 5241211 w 12192000"/>
              <a:gd name="connsiteY254" fmla="*/ 1376216 h 8099368"/>
              <a:gd name="connsiteX255" fmla="*/ 5218717 w 12192000"/>
              <a:gd name="connsiteY255" fmla="*/ 1353655 h 8099368"/>
              <a:gd name="connsiteX256" fmla="*/ 5241211 w 12192000"/>
              <a:gd name="connsiteY256" fmla="*/ 1331095 h 8099368"/>
              <a:gd name="connsiteX257" fmla="*/ 5218717 w 12192000"/>
              <a:gd name="connsiteY257" fmla="*/ 1331095 h 8099368"/>
              <a:gd name="connsiteX258" fmla="*/ 4971278 w 12192000"/>
              <a:gd name="connsiteY258" fmla="*/ 1240851 h 8099368"/>
              <a:gd name="connsiteX259" fmla="*/ 5038761 w 12192000"/>
              <a:gd name="connsiteY259" fmla="*/ 1195729 h 8099368"/>
              <a:gd name="connsiteX260" fmla="*/ 5173728 w 12192000"/>
              <a:gd name="connsiteY260" fmla="*/ 1195729 h 8099368"/>
              <a:gd name="connsiteX261" fmla="*/ 5128739 w 12192000"/>
              <a:gd name="connsiteY261" fmla="*/ 1128046 h 8099368"/>
              <a:gd name="connsiteX262" fmla="*/ 5398672 w 12192000"/>
              <a:gd name="connsiteY262" fmla="*/ 1218290 h 8099368"/>
              <a:gd name="connsiteX263" fmla="*/ 5308694 w 12192000"/>
              <a:gd name="connsiteY263" fmla="*/ 1240851 h 8099368"/>
              <a:gd name="connsiteX264" fmla="*/ 5286200 w 12192000"/>
              <a:gd name="connsiteY264" fmla="*/ 1263412 h 8099368"/>
              <a:gd name="connsiteX265" fmla="*/ 5353683 w 12192000"/>
              <a:gd name="connsiteY265" fmla="*/ 1285973 h 8099368"/>
              <a:gd name="connsiteX266" fmla="*/ 5533639 w 12192000"/>
              <a:gd name="connsiteY266" fmla="*/ 1285973 h 8099368"/>
              <a:gd name="connsiteX267" fmla="*/ 5781078 w 12192000"/>
              <a:gd name="connsiteY267" fmla="*/ 1376216 h 8099368"/>
              <a:gd name="connsiteX268" fmla="*/ 5893551 w 12192000"/>
              <a:gd name="connsiteY268" fmla="*/ 1421338 h 8099368"/>
              <a:gd name="connsiteX269" fmla="*/ 5893551 w 12192000"/>
              <a:gd name="connsiteY269" fmla="*/ 1376216 h 8099368"/>
              <a:gd name="connsiteX270" fmla="*/ 5893551 w 12192000"/>
              <a:gd name="connsiteY270" fmla="*/ 1353655 h 8099368"/>
              <a:gd name="connsiteX271" fmla="*/ 5578628 w 12192000"/>
              <a:gd name="connsiteY271" fmla="*/ 1173168 h 8099368"/>
              <a:gd name="connsiteX272" fmla="*/ 5466156 w 12192000"/>
              <a:gd name="connsiteY272" fmla="*/ 1105485 h 8099368"/>
              <a:gd name="connsiteX273" fmla="*/ 5241211 w 12192000"/>
              <a:gd name="connsiteY273" fmla="*/ 992681 h 8099368"/>
              <a:gd name="connsiteX274" fmla="*/ 5353683 w 12192000"/>
              <a:gd name="connsiteY274" fmla="*/ 1015242 h 8099368"/>
              <a:gd name="connsiteX275" fmla="*/ 5353683 w 12192000"/>
              <a:gd name="connsiteY275" fmla="*/ 992681 h 8099368"/>
              <a:gd name="connsiteX276" fmla="*/ 5443662 w 12192000"/>
              <a:gd name="connsiteY276" fmla="*/ 1037802 h 8099368"/>
              <a:gd name="connsiteX277" fmla="*/ 5376178 w 12192000"/>
              <a:gd name="connsiteY277" fmla="*/ 1015242 h 8099368"/>
              <a:gd name="connsiteX278" fmla="*/ 5511145 w 12192000"/>
              <a:gd name="connsiteY278" fmla="*/ 1105485 h 8099368"/>
              <a:gd name="connsiteX279" fmla="*/ 5893551 w 12192000"/>
              <a:gd name="connsiteY279" fmla="*/ 1308534 h 8099368"/>
              <a:gd name="connsiteX280" fmla="*/ 6275956 w 12192000"/>
              <a:gd name="connsiteY280" fmla="*/ 1489021 h 8099368"/>
              <a:gd name="connsiteX281" fmla="*/ 6320945 w 12192000"/>
              <a:gd name="connsiteY281" fmla="*/ 1511582 h 8099368"/>
              <a:gd name="connsiteX282" fmla="*/ 6410923 w 12192000"/>
              <a:gd name="connsiteY282" fmla="*/ 1556704 h 8099368"/>
              <a:gd name="connsiteX283" fmla="*/ 7130746 w 12192000"/>
              <a:gd name="connsiteY283" fmla="*/ 1917678 h 8099368"/>
              <a:gd name="connsiteX284" fmla="*/ 7513152 w 12192000"/>
              <a:gd name="connsiteY284" fmla="*/ 2098166 h 8099368"/>
              <a:gd name="connsiteX285" fmla="*/ 7423174 w 12192000"/>
              <a:gd name="connsiteY285" fmla="*/ 2030483 h 8099368"/>
              <a:gd name="connsiteX286" fmla="*/ 7423174 w 12192000"/>
              <a:gd name="connsiteY286" fmla="*/ 2007922 h 8099368"/>
              <a:gd name="connsiteX287" fmla="*/ 7310702 w 12192000"/>
              <a:gd name="connsiteY287" fmla="*/ 1940239 h 8099368"/>
              <a:gd name="connsiteX288" fmla="*/ 7153241 w 12192000"/>
              <a:gd name="connsiteY288" fmla="*/ 1872556 h 8099368"/>
              <a:gd name="connsiteX289" fmla="*/ 7040768 w 12192000"/>
              <a:gd name="connsiteY289" fmla="*/ 1804874 h 8099368"/>
              <a:gd name="connsiteX290" fmla="*/ 6793329 w 12192000"/>
              <a:gd name="connsiteY290" fmla="*/ 1692069 h 8099368"/>
              <a:gd name="connsiteX291" fmla="*/ 6748340 w 12192000"/>
              <a:gd name="connsiteY291" fmla="*/ 1669508 h 8099368"/>
              <a:gd name="connsiteX292" fmla="*/ 6523396 w 12192000"/>
              <a:gd name="connsiteY292" fmla="*/ 1556704 h 8099368"/>
              <a:gd name="connsiteX293" fmla="*/ 6320945 w 12192000"/>
              <a:gd name="connsiteY293" fmla="*/ 1489021 h 8099368"/>
              <a:gd name="connsiteX294" fmla="*/ 6455912 w 12192000"/>
              <a:gd name="connsiteY294" fmla="*/ 1556704 h 8099368"/>
              <a:gd name="connsiteX295" fmla="*/ 6433418 w 12192000"/>
              <a:gd name="connsiteY295" fmla="*/ 1556704 h 8099368"/>
              <a:gd name="connsiteX296" fmla="*/ 6298451 w 12192000"/>
              <a:gd name="connsiteY296" fmla="*/ 1489021 h 8099368"/>
              <a:gd name="connsiteX297" fmla="*/ 6298451 w 12192000"/>
              <a:gd name="connsiteY297" fmla="*/ 1443899 h 8099368"/>
              <a:gd name="connsiteX298" fmla="*/ 6163484 w 12192000"/>
              <a:gd name="connsiteY298" fmla="*/ 1376216 h 8099368"/>
              <a:gd name="connsiteX299" fmla="*/ 5938539 w 12192000"/>
              <a:gd name="connsiteY299" fmla="*/ 1240851 h 8099368"/>
              <a:gd name="connsiteX300" fmla="*/ 5826067 w 12192000"/>
              <a:gd name="connsiteY300" fmla="*/ 1195729 h 8099368"/>
              <a:gd name="connsiteX301" fmla="*/ 5848562 w 12192000"/>
              <a:gd name="connsiteY301" fmla="*/ 1240851 h 8099368"/>
              <a:gd name="connsiteX302" fmla="*/ 5691100 w 12192000"/>
              <a:gd name="connsiteY302" fmla="*/ 1173168 h 8099368"/>
              <a:gd name="connsiteX303" fmla="*/ 5736089 w 12192000"/>
              <a:gd name="connsiteY303" fmla="*/ 1173168 h 8099368"/>
              <a:gd name="connsiteX304" fmla="*/ 5736089 w 12192000"/>
              <a:gd name="connsiteY304" fmla="*/ 1128046 h 8099368"/>
              <a:gd name="connsiteX305" fmla="*/ 5713595 w 12192000"/>
              <a:gd name="connsiteY305" fmla="*/ 1105485 h 8099368"/>
              <a:gd name="connsiteX306" fmla="*/ 5803573 w 12192000"/>
              <a:gd name="connsiteY306" fmla="*/ 1128046 h 8099368"/>
              <a:gd name="connsiteX307" fmla="*/ 6006023 w 12192000"/>
              <a:gd name="connsiteY307" fmla="*/ 1240851 h 8099368"/>
              <a:gd name="connsiteX308" fmla="*/ 6455912 w 12192000"/>
              <a:gd name="connsiteY308" fmla="*/ 1443899 h 8099368"/>
              <a:gd name="connsiteX309" fmla="*/ 6388429 w 12192000"/>
              <a:gd name="connsiteY309" fmla="*/ 1421338 h 8099368"/>
              <a:gd name="connsiteX310" fmla="*/ 6388429 w 12192000"/>
              <a:gd name="connsiteY310" fmla="*/ 1443899 h 8099368"/>
              <a:gd name="connsiteX311" fmla="*/ 6770835 w 12192000"/>
              <a:gd name="connsiteY311" fmla="*/ 1579265 h 8099368"/>
              <a:gd name="connsiteX312" fmla="*/ 6793329 w 12192000"/>
              <a:gd name="connsiteY312" fmla="*/ 1556704 h 8099368"/>
              <a:gd name="connsiteX313" fmla="*/ 6748340 w 12192000"/>
              <a:gd name="connsiteY313" fmla="*/ 1511582 h 8099368"/>
              <a:gd name="connsiteX314" fmla="*/ 6860813 w 12192000"/>
              <a:gd name="connsiteY314" fmla="*/ 1556704 h 8099368"/>
              <a:gd name="connsiteX315" fmla="*/ 6860813 w 12192000"/>
              <a:gd name="connsiteY315" fmla="*/ 1489021 h 8099368"/>
              <a:gd name="connsiteX316" fmla="*/ 6838318 w 12192000"/>
              <a:gd name="connsiteY316" fmla="*/ 1443899 h 8099368"/>
              <a:gd name="connsiteX317" fmla="*/ 6883307 w 12192000"/>
              <a:gd name="connsiteY317" fmla="*/ 1443899 h 8099368"/>
              <a:gd name="connsiteX318" fmla="*/ 6838318 w 12192000"/>
              <a:gd name="connsiteY318" fmla="*/ 1421338 h 8099368"/>
              <a:gd name="connsiteX319" fmla="*/ 6613373 w 12192000"/>
              <a:gd name="connsiteY319" fmla="*/ 1308534 h 8099368"/>
              <a:gd name="connsiteX320" fmla="*/ 6658362 w 12192000"/>
              <a:gd name="connsiteY320" fmla="*/ 1308534 h 8099368"/>
              <a:gd name="connsiteX321" fmla="*/ 6568385 w 12192000"/>
              <a:gd name="connsiteY321" fmla="*/ 1240851 h 8099368"/>
              <a:gd name="connsiteX322" fmla="*/ 6703351 w 12192000"/>
              <a:gd name="connsiteY322" fmla="*/ 1308534 h 8099368"/>
              <a:gd name="connsiteX323" fmla="*/ 6905802 w 12192000"/>
              <a:gd name="connsiteY323" fmla="*/ 1398777 h 8099368"/>
              <a:gd name="connsiteX324" fmla="*/ 6973285 w 12192000"/>
              <a:gd name="connsiteY324" fmla="*/ 1398777 h 8099368"/>
              <a:gd name="connsiteX325" fmla="*/ 6950790 w 12192000"/>
              <a:gd name="connsiteY325" fmla="*/ 1353655 h 8099368"/>
              <a:gd name="connsiteX326" fmla="*/ 7018274 w 12192000"/>
              <a:gd name="connsiteY326" fmla="*/ 1398777 h 8099368"/>
              <a:gd name="connsiteX327" fmla="*/ 7378185 w 12192000"/>
              <a:gd name="connsiteY327" fmla="*/ 1579265 h 8099368"/>
              <a:gd name="connsiteX328" fmla="*/ 7355691 w 12192000"/>
              <a:gd name="connsiteY328" fmla="*/ 1534143 h 8099368"/>
              <a:gd name="connsiteX329" fmla="*/ 7310702 w 12192000"/>
              <a:gd name="connsiteY329" fmla="*/ 1489021 h 8099368"/>
              <a:gd name="connsiteX330" fmla="*/ 7108252 w 12192000"/>
              <a:gd name="connsiteY330" fmla="*/ 1398777 h 8099368"/>
              <a:gd name="connsiteX331" fmla="*/ 7108252 w 12192000"/>
              <a:gd name="connsiteY331" fmla="*/ 1376216 h 8099368"/>
              <a:gd name="connsiteX332" fmla="*/ 6928296 w 12192000"/>
              <a:gd name="connsiteY332" fmla="*/ 1263412 h 8099368"/>
              <a:gd name="connsiteX333" fmla="*/ 7018274 w 12192000"/>
              <a:gd name="connsiteY333" fmla="*/ 1308534 h 8099368"/>
              <a:gd name="connsiteX334" fmla="*/ 7063263 w 12192000"/>
              <a:gd name="connsiteY334" fmla="*/ 1285973 h 8099368"/>
              <a:gd name="connsiteX335" fmla="*/ 7153241 w 12192000"/>
              <a:gd name="connsiteY335" fmla="*/ 1331095 h 8099368"/>
              <a:gd name="connsiteX336" fmla="*/ 7333196 w 12192000"/>
              <a:gd name="connsiteY336" fmla="*/ 1421338 h 8099368"/>
              <a:gd name="connsiteX337" fmla="*/ 7603130 w 12192000"/>
              <a:gd name="connsiteY337" fmla="*/ 1579265 h 8099368"/>
              <a:gd name="connsiteX338" fmla="*/ 8142997 w 12192000"/>
              <a:gd name="connsiteY338" fmla="*/ 1872556 h 8099368"/>
              <a:gd name="connsiteX339" fmla="*/ 8255470 w 12192000"/>
              <a:gd name="connsiteY339" fmla="*/ 1917678 h 8099368"/>
              <a:gd name="connsiteX340" fmla="*/ 8300458 w 12192000"/>
              <a:gd name="connsiteY340" fmla="*/ 1917678 h 8099368"/>
              <a:gd name="connsiteX341" fmla="*/ 8300458 w 12192000"/>
              <a:gd name="connsiteY341" fmla="*/ 1940239 h 8099368"/>
              <a:gd name="connsiteX342" fmla="*/ 8412931 w 12192000"/>
              <a:gd name="connsiteY342" fmla="*/ 1985361 h 8099368"/>
              <a:gd name="connsiteX343" fmla="*/ 8615381 w 12192000"/>
              <a:gd name="connsiteY343" fmla="*/ 2098166 h 8099368"/>
              <a:gd name="connsiteX344" fmla="*/ 8637875 w 12192000"/>
              <a:gd name="connsiteY344" fmla="*/ 2075605 h 8099368"/>
              <a:gd name="connsiteX345" fmla="*/ 8727853 w 12192000"/>
              <a:gd name="connsiteY345" fmla="*/ 2120727 h 8099368"/>
              <a:gd name="connsiteX346" fmla="*/ 8817831 w 12192000"/>
              <a:gd name="connsiteY346" fmla="*/ 2143288 h 8099368"/>
              <a:gd name="connsiteX347" fmla="*/ 8907809 w 12192000"/>
              <a:gd name="connsiteY347" fmla="*/ 2188409 h 8099368"/>
              <a:gd name="connsiteX348" fmla="*/ 8907809 w 12192000"/>
              <a:gd name="connsiteY348" fmla="*/ 2188409 h 8099368"/>
              <a:gd name="connsiteX349" fmla="*/ 8907809 w 12192000"/>
              <a:gd name="connsiteY349" fmla="*/ 2188410 h 8099368"/>
              <a:gd name="connsiteX350" fmla="*/ 8930303 w 12192000"/>
              <a:gd name="connsiteY350" fmla="*/ 2199689 h 8099368"/>
              <a:gd name="connsiteX351" fmla="*/ 8930303 w 12192000"/>
              <a:gd name="connsiteY351" fmla="*/ 2199690 h 8099368"/>
              <a:gd name="connsiteX352" fmla="*/ 8952798 w 12192000"/>
              <a:gd name="connsiteY352" fmla="*/ 2210970 h 8099368"/>
              <a:gd name="connsiteX353" fmla="*/ 8930303 w 12192000"/>
              <a:gd name="connsiteY353" fmla="*/ 2199689 h 8099368"/>
              <a:gd name="connsiteX354" fmla="*/ 8921165 w 12192000"/>
              <a:gd name="connsiteY354" fmla="*/ 2191935 h 8099368"/>
              <a:gd name="connsiteX355" fmla="*/ 8907809 w 12192000"/>
              <a:gd name="connsiteY355" fmla="*/ 2188410 h 8099368"/>
              <a:gd name="connsiteX356" fmla="*/ 8907809 w 12192000"/>
              <a:gd name="connsiteY356" fmla="*/ 2188409 h 8099368"/>
              <a:gd name="connsiteX357" fmla="*/ 8903943 w 12192000"/>
              <a:gd name="connsiteY357" fmla="*/ 2175014 h 8099368"/>
              <a:gd name="connsiteX358" fmla="*/ 8862820 w 12192000"/>
              <a:gd name="connsiteY358" fmla="*/ 2143288 h 8099368"/>
              <a:gd name="connsiteX359" fmla="*/ 8772842 w 12192000"/>
              <a:gd name="connsiteY359" fmla="*/ 2075605 h 8099368"/>
              <a:gd name="connsiteX360" fmla="*/ 8547897 w 12192000"/>
              <a:gd name="connsiteY360" fmla="*/ 1940239 h 8099368"/>
              <a:gd name="connsiteX361" fmla="*/ 8322953 w 12192000"/>
              <a:gd name="connsiteY361" fmla="*/ 1827435 h 8099368"/>
              <a:gd name="connsiteX362" fmla="*/ 7940547 w 12192000"/>
              <a:gd name="connsiteY362" fmla="*/ 1624386 h 8099368"/>
              <a:gd name="connsiteX363" fmla="*/ 7850569 w 12192000"/>
              <a:gd name="connsiteY363" fmla="*/ 1556704 h 8099368"/>
              <a:gd name="connsiteX364" fmla="*/ 7805580 w 12192000"/>
              <a:gd name="connsiteY364" fmla="*/ 1534143 h 8099368"/>
              <a:gd name="connsiteX365" fmla="*/ 7670613 w 12192000"/>
              <a:gd name="connsiteY365" fmla="*/ 1511582 h 8099368"/>
              <a:gd name="connsiteX366" fmla="*/ 7670613 w 12192000"/>
              <a:gd name="connsiteY366" fmla="*/ 1534143 h 8099368"/>
              <a:gd name="connsiteX367" fmla="*/ 7805580 w 12192000"/>
              <a:gd name="connsiteY367" fmla="*/ 1624386 h 8099368"/>
              <a:gd name="connsiteX368" fmla="*/ 7670613 w 12192000"/>
              <a:gd name="connsiteY368" fmla="*/ 1579265 h 8099368"/>
              <a:gd name="connsiteX369" fmla="*/ 7513152 w 12192000"/>
              <a:gd name="connsiteY369" fmla="*/ 1511582 h 8099368"/>
              <a:gd name="connsiteX370" fmla="*/ 7468163 w 12192000"/>
              <a:gd name="connsiteY370" fmla="*/ 1466460 h 8099368"/>
              <a:gd name="connsiteX371" fmla="*/ 7580636 w 12192000"/>
              <a:gd name="connsiteY371" fmla="*/ 1489021 h 8099368"/>
              <a:gd name="connsiteX372" fmla="*/ 7603130 w 12192000"/>
              <a:gd name="connsiteY372" fmla="*/ 1489021 h 8099368"/>
              <a:gd name="connsiteX373" fmla="*/ 7625624 w 12192000"/>
              <a:gd name="connsiteY373" fmla="*/ 1489021 h 8099368"/>
              <a:gd name="connsiteX374" fmla="*/ 7513152 w 12192000"/>
              <a:gd name="connsiteY374" fmla="*/ 1421338 h 8099368"/>
              <a:gd name="connsiteX375" fmla="*/ 7648119 w 12192000"/>
              <a:gd name="connsiteY375" fmla="*/ 1466460 h 8099368"/>
              <a:gd name="connsiteX376" fmla="*/ 7333196 w 12192000"/>
              <a:gd name="connsiteY376" fmla="*/ 1285973 h 8099368"/>
              <a:gd name="connsiteX377" fmla="*/ 7288207 w 12192000"/>
              <a:gd name="connsiteY377" fmla="*/ 1240851 h 8099368"/>
              <a:gd name="connsiteX378" fmla="*/ 7243219 w 12192000"/>
              <a:gd name="connsiteY378" fmla="*/ 1218290 h 8099368"/>
              <a:gd name="connsiteX379" fmla="*/ 7085757 w 12192000"/>
              <a:gd name="connsiteY379" fmla="*/ 1173168 h 8099368"/>
              <a:gd name="connsiteX380" fmla="*/ 7063263 w 12192000"/>
              <a:gd name="connsiteY380" fmla="*/ 1173168 h 8099368"/>
              <a:gd name="connsiteX381" fmla="*/ 7085757 w 12192000"/>
              <a:gd name="connsiteY381" fmla="*/ 1150607 h 8099368"/>
              <a:gd name="connsiteX382" fmla="*/ 6883307 w 12192000"/>
              <a:gd name="connsiteY382" fmla="*/ 992681 h 8099368"/>
              <a:gd name="connsiteX383" fmla="*/ 7130746 w 12192000"/>
              <a:gd name="connsiteY383" fmla="*/ 1105485 h 8099368"/>
              <a:gd name="connsiteX384" fmla="*/ 7288207 w 12192000"/>
              <a:gd name="connsiteY384" fmla="*/ 1195729 h 8099368"/>
              <a:gd name="connsiteX385" fmla="*/ 7535647 w 12192000"/>
              <a:gd name="connsiteY385" fmla="*/ 1308534 h 8099368"/>
              <a:gd name="connsiteX386" fmla="*/ 7558141 w 12192000"/>
              <a:gd name="connsiteY386" fmla="*/ 1308534 h 8099368"/>
              <a:gd name="connsiteX387" fmla="*/ 7670613 w 12192000"/>
              <a:gd name="connsiteY387" fmla="*/ 1353655 h 8099368"/>
              <a:gd name="connsiteX388" fmla="*/ 7783086 w 12192000"/>
              <a:gd name="connsiteY388" fmla="*/ 1398777 h 8099368"/>
              <a:gd name="connsiteX389" fmla="*/ 7918053 w 12192000"/>
              <a:gd name="connsiteY389" fmla="*/ 1489021 h 8099368"/>
              <a:gd name="connsiteX390" fmla="*/ 8075514 w 12192000"/>
              <a:gd name="connsiteY390" fmla="*/ 1556704 h 8099368"/>
              <a:gd name="connsiteX391" fmla="*/ 8098008 w 12192000"/>
              <a:gd name="connsiteY391" fmla="*/ 1534143 h 8099368"/>
              <a:gd name="connsiteX392" fmla="*/ 8120503 w 12192000"/>
              <a:gd name="connsiteY392" fmla="*/ 1534143 h 8099368"/>
              <a:gd name="connsiteX393" fmla="*/ 8030525 w 12192000"/>
              <a:gd name="connsiteY393" fmla="*/ 1466460 h 8099368"/>
              <a:gd name="connsiteX394" fmla="*/ 8008030 w 12192000"/>
              <a:gd name="connsiteY394" fmla="*/ 1421338 h 8099368"/>
              <a:gd name="connsiteX395" fmla="*/ 7895558 w 12192000"/>
              <a:gd name="connsiteY395" fmla="*/ 1398777 h 8099368"/>
              <a:gd name="connsiteX396" fmla="*/ 7693108 w 12192000"/>
              <a:gd name="connsiteY396" fmla="*/ 1285973 h 8099368"/>
              <a:gd name="connsiteX397" fmla="*/ 7603130 w 12192000"/>
              <a:gd name="connsiteY397" fmla="*/ 1218290 h 8099368"/>
              <a:gd name="connsiteX398" fmla="*/ 7445669 w 12192000"/>
              <a:gd name="connsiteY398" fmla="*/ 1128046 h 8099368"/>
              <a:gd name="connsiteX399" fmla="*/ 7333196 w 12192000"/>
              <a:gd name="connsiteY399" fmla="*/ 1060363 h 8099368"/>
              <a:gd name="connsiteX400" fmla="*/ 7040768 w 12192000"/>
              <a:gd name="connsiteY400" fmla="*/ 902437 h 8099368"/>
              <a:gd name="connsiteX401" fmla="*/ 7063263 w 12192000"/>
              <a:gd name="connsiteY401" fmla="*/ 902437 h 8099368"/>
              <a:gd name="connsiteX402" fmla="*/ 7153241 w 12192000"/>
              <a:gd name="connsiteY402" fmla="*/ 947559 h 8099368"/>
              <a:gd name="connsiteX403" fmla="*/ 7288207 w 12192000"/>
              <a:gd name="connsiteY403" fmla="*/ 992681 h 8099368"/>
              <a:gd name="connsiteX404" fmla="*/ 7603130 w 12192000"/>
              <a:gd name="connsiteY404" fmla="*/ 1150607 h 8099368"/>
              <a:gd name="connsiteX405" fmla="*/ 7648119 w 12192000"/>
              <a:gd name="connsiteY405" fmla="*/ 1173168 h 8099368"/>
              <a:gd name="connsiteX406" fmla="*/ 7918053 w 12192000"/>
              <a:gd name="connsiteY406" fmla="*/ 1353655 h 8099368"/>
              <a:gd name="connsiteX407" fmla="*/ 8187986 w 12192000"/>
              <a:gd name="connsiteY407" fmla="*/ 1489021 h 8099368"/>
              <a:gd name="connsiteX408" fmla="*/ 8390436 w 12192000"/>
              <a:gd name="connsiteY408" fmla="*/ 1601825 h 8099368"/>
              <a:gd name="connsiteX409" fmla="*/ 8412931 w 12192000"/>
              <a:gd name="connsiteY409" fmla="*/ 1624386 h 8099368"/>
              <a:gd name="connsiteX410" fmla="*/ 8592886 w 12192000"/>
              <a:gd name="connsiteY410" fmla="*/ 1714630 h 8099368"/>
              <a:gd name="connsiteX411" fmla="*/ 9200237 w 12192000"/>
              <a:gd name="connsiteY411" fmla="*/ 2007922 h 8099368"/>
              <a:gd name="connsiteX412" fmla="*/ 9065270 w 12192000"/>
              <a:gd name="connsiteY412" fmla="*/ 1895117 h 8099368"/>
              <a:gd name="connsiteX413" fmla="*/ 9380193 w 12192000"/>
              <a:gd name="connsiteY413" fmla="*/ 2053044 h 8099368"/>
              <a:gd name="connsiteX414" fmla="*/ 9470171 w 12192000"/>
              <a:gd name="connsiteY414" fmla="*/ 2075605 h 8099368"/>
              <a:gd name="connsiteX415" fmla="*/ 9582643 w 12192000"/>
              <a:gd name="connsiteY415" fmla="*/ 2120727 h 8099368"/>
              <a:gd name="connsiteX416" fmla="*/ 9672621 w 12192000"/>
              <a:gd name="connsiteY416" fmla="*/ 2188409 h 8099368"/>
              <a:gd name="connsiteX417" fmla="*/ 10527410 w 12192000"/>
              <a:gd name="connsiteY417" fmla="*/ 2639628 h 8099368"/>
              <a:gd name="connsiteX418" fmla="*/ 10594894 w 12192000"/>
              <a:gd name="connsiteY418" fmla="*/ 2639628 h 8099368"/>
              <a:gd name="connsiteX419" fmla="*/ 10639883 w 12192000"/>
              <a:gd name="connsiteY419" fmla="*/ 2662189 h 8099368"/>
              <a:gd name="connsiteX420" fmla="*/ 10842333 w 12192000"/>
              <a:gd name="connsiteY420" fmla="*/ 2752432 h 8099368"/>
              <a:gd name="connsiteX421" fmla="*/ 10909816 w 12192000"/>
              <a:gd name="connsiteY421" fmla="*/ 2774993 h 8099368"/>
              <a:gd name="connsiteX422" fmla="*/ 11412779 w 12192000"/>
              <a:gd name="connsiteY422" fmla="*/ 3019286 h 8099368"/>
              <a:gd name="connsiteX423" fmla="*/ 11476197 w 12192000"/>
              <a:gd name="connsiteY423" fmla="*/ 3045691 h 8099368"/>
              <a:gd name="connsiteX424" fmla="*/ 11472178 w 12192000"/>
              <a:gd name="connsiteY424" fmla="*/ 3045724 h 8099368"/>
              <a:gd name="connsiteX425" fmla="*/ 11505568 w 12192000"/>
              <a:gd name="connsiteY425" fmla="*/ 3059120 h 8099368"/>
              <a:gd name="connsiteX426" fmla="*/ 11515296 w 12192000"/>
              <a:gd name="connsiteY426" fmla="*/ 3061970 h 8099368"/>
              <a:gd name="connsiteX427" fmla="*/ 11584650 w 12192000"/>
              <a:gd name="connsiteY427" fmla="*/ 3090846 h 8099368"/>
              <a:gd name="connsiteX428" fmla="*/ 11536850 w 12192000"/>
              <a:gd name="connsiteY428" fmla="*/ 3068285 h 8099368"/>
              <a:gd name="connsiteX429" fmla="*/ 11515296 w 12192000"/>
              <a:gd name="connsiteY429" fmla="*/ 3061970 h 8099368"/>
              <a:gd name="connsiteX430" fmla="*/ 11476197 w 12192000"/>
              <a:gd name="connsiteY430" fmla="*/ 3045691 h 8099368"/>
              <a:gd name="connsiteX431" fmla="*/ 11514707 w 12192000"/>
              <a:gd name="connsiteY431" fmla="*/ 3045372 h 8099368"/>
              <a:gd name="connsiteX432" fmla="*/ 11562156 w 12192000"/>
              <a:gd name="connsiteY432" fmla="*/ 3023163 h 8099368"/>
              <a:gd name="connsiteX433" fmla="*/ 11404695 w 12192000"/>
              <a:gd name="connsiteY433" fmla="*/ 2955481 h 8099368"/>
              <a:gd name="connsiteX434" fmla="*/ 11269728 w 12192000"/>
              <a:gd name="connsiteY434" fmla="*/ 2887798 h 8099368"/>
              <a:gd name="connsiteX435" fmla="*/ 11269728 w 12192000"/>
              <a:gd name="connsiteY435" fmla="*/ 2865237 h 8099368"/>
              <a:gd name="connsiteX436" fmla="*/ 11157256 w 12192000"/>
              <a:gd name="connsiteY436" fmla="*/ 2842676 h 8099368"/>
              <a:gd name="connsiteX437" fmla="*/ 11067278 w 12192000"/>
              <a:gd name="connsiteY437" fmla="*/ 2797554 h 8099368"/>
              <a:gd name="connsiteX438" fmla="*/ 11044783 w 12192000"/>
              <a:gd name="connsiteY438" fmla="*/ 2774993 h 8099368"/>
              <a:gd name="connsiteX439" fmla="*/ 10954805 w 12192000"/>
              <a:gd name="connsiteY439" fmla="*/ 2729872 h 8099368"/>
              <a:gd name="connsiteX440" fmla="*/ 10999794 w 12192000"/>
              <a:gd name="connsiteY440" fmla="*/ 2729872 h 8099368"/>
              <a:gd name="connsiteX441" fmla="*/ 11112267 w 12192000"/>
              <a:gd name="connsiteY441" fmla="*/ 2797554 h 8099368"/>
              <a:gd name="connsiteX442" fmla="*/ 11022289 w 12192000"/>
              <a:gd name="connsiteY442" fmla="*/ 2729872 h 8099368"/>
              <a:gd name="connsiteX443" fmla="*/ 10887322 w 12192000"/>
              <a:gd name="connsiteY443" fmla="*/ 2662189 h 8099368"/>
              <a:gd name="connsiteX444" fmla="*/ 10662377 w 12192000"/>
              <a:gd name="connsiteY444" fmla="*/ 2549384 h 8099368"/>
              <a:gd name="connsiteX445" fmla="*/ 10347455 w 12192000"/>
              <a:gd name="connsiteY445" fmla="*/ 2391458 h 8099368"/>
              <a:gd name="connsiteX446" fmla="*/ 10077521 w 12192000"/>
              <a:gd name="connsiteY446" fmla="*/ 2278653 h 8099368"/>
              <a:gd name="connsiteX447" fmla="*/ 9965049 w 12192000"/>
              <a:gd name="connsiteY447" fmla="*/ 2210970 h 8099368"/>
              <a:gd name="connsiteX448" fmla="*/ 10100016 w 12192000"/>
              <a:gd name="connsiteY448" fmla="*/ 2278653 h 8099368"/>
              <a:gd name="connsiteX449" fmla="*/ 10189993 w 12192000"/>
              <a:gd name="connsiteY449" fmla="*/ 2301214 h 8099368"/>
              <a:gd name="connsiteX450" fmla="*/ 10279971 w 12192000"/>
              <a:gd name="connsiteY450" fmla="*/ 2346336 h 8099368"/>
              <a:gd name="connsiteX451" fmla="*/ 10302466 w 12192000"/>
              <a:gd name="connsiteY451" fmla="*/ 2368897 h 8099368"/>
              <a:gd name="connsiteX452" fmla="*/ 10617388 w 12192000"/>
              <a:gd name="connsiteY452" fmla="*/ 2504262 h 8099368"/>
              <a:gd name="connsiteX453" fmla="*/ 10752355 w 12192000"/>
              <a:gd name="connsiteY453" fmla="*/ 2594506 h 8099368"/>
              <a:gd name="connsiteX454" fmla="*/ 10774850 w 12192000"/>
              <a:gd name="connsiteY454" fmla="*/ 2571945 h 8099368"/>
              <a:gd name="connsiteX455" fmla="*/ 10684872 w 12192000"/>
              <a:gd name="connsiteY455" fmla="*/ 2526823 h 8099368"/>
              <a:gd name="connsiteX456" fmla="*/ 10617388 w 12192000"/>
              <a:gd name="connsiteY456" fmla="*/ 2481701 h 8099368"/>
              <a:gd name="connsiteX457" fmla="*/ 10549905 w 12192000"/>
              <a:gd name="connsiteY457" fmla="*/ 2436580 h 8099368"/>
              <a:gd name="connsiteX458" fmla="*/ 10594894 w 12192000"/>
              <a:gd name="connsiteY458" fmla="*/ 2459141 h 8099368"/>
              <a:gd name="connsiteX459" fmla="*/ 10572399 w 12192000"/>
              <a:gd name="connsiteY459" fmla="*/ 2414019 h 8099368"/>
              <a:gd name="connsiteX460" fmla="*/ 10504916 w 12192000"/>
              <a:gd name="connsiteY460" fmla="*/ 2368897 h 8099368"/>
              <a:gd name="connsiteX461" fmla="*/ 10459927 w 12192000"/>
              <a:gd name="connsiteY461" fmla="*/ 2346336 h 8099368"/>
              <a:gd name="connsiteX462" fmla="*/ 10369949 w 12192000"/>
              <a:gd name="connsiteY462" fmla="*/ 2278653 h 8099368"/>
              <a:gd name="connsiteX463" fmla="*/ 10482422 w 12192000"/>
              <a:gd name="connsiteY463" fmla="*/ 2346336 h 8099368"/>
              <a:gd name="connsiteX464" fmla="*/ 10617388 w 12192000"/>
              <a:gd name="connsiteY464" fmla="*/ 2391458 h 8099368"/>
              <a:gd name="connsiteX465" fmla="*/ 11562156 w 12192000"/>
              <a:gd name="connsiteY465" fmla="*/ 2865237 h 8099368"/>
              <a:gd name="connsiteX466" fmla="*/ 12079529 w 12192000"/>
              <a:gd name="connsiteY466" fmla="*/ 3135968 h 8099368"/>
              <a:gd name="connsiteX467" fmla="*/ 12126978 w 12192000"/>
              <a:gd name="connsiteY467" fmla="*/ 3135968 h 8099368"/>
              <a:gd name="connsiteX468" fmla="*/ 12192000 w 12192000"/>
              <a:gd name="connsiteY468" fmla="*/ 3135968 h 8099368"/>
              <a:gd name="connsiteX469" fmla="*/ 12192000 w 12192000"/>
              <a:gd name="connsiteY469" fmla="*/ 3316455 h 8099368"/>
              <a:gd name="connsiteX470" fmla="*/ 12171264 w 12192000"/>
              <a:gd name="connsiteY470" fmla="*/ 3303060 h 8099368"/>
              <a:gd name="connsiteX471" fmla="*/ 12079529 w 12192000"/>
              <a:gd name="connsiteY471" fmla="*/ 3271333 h 8099368"/>
              <a:gd name="connsiteX472" fmla="*/ 12127329 w 12192000"/>
              <a:gd name="connsiteY472" fmla="*/ 3305175 h 8099368"/>
              <a:gd name="connsiteX473" fmla="*/ 12192000 w 12192000"/>
              <a:gd name="connsiteY473" fmla="*/ 3339016 h 8099368"/>
              <a:gd name="connsiteX474" fmla="*/ 12192000 w 12192000"/>
              <a:gd name="connsiteY474" fmla="*/ 5730474 h 8099368"/>
              <a:gd name="connsiteX475" fmla="*/ 12172319 w 12192000"/>
              <a:gd name="connsiteY475" fmla="*/ 5730474 h 8099368"/>
              <a:gd name="connsiteX476" fmla="*/ 12169507 w 12192000"/>
              <a:gd name="connsiteY476" fmla="*/ 5730474 h 8099368"/>
              <a:gd name="connsiteX477" fmla="*/ 12178997 w 12192000"/>
              <a:gd name="connsiteY477" fmla="*/ 5749510 h 8099368"/>
              <a:gd name="connsiteX478" fmla="*/ 12192000 w 12192000"/>
              <a:gd name="connsiteY478" fmla="*/ 5753034 h 8099368"/>
              <a:gd name="connsiteX479" fmla="*/ 12192000 w 12192000"/>
              <a:gd name="connsiteY479" fmla="*/ 6181692 h 8099368"/>
              <a:gd name="connsiteX480" fmla="*/ 12158259 w 12192000"/>
              <a:gd name="connsiteY480" fmla="*/ 6169002 h 8099368"/>
              <a:gd name="connsiteX481" fmla="*/ 12057034 w 12192000"/>
              <a:gd name="connsiteY481" fmla="*/ 6181692 h 8099368"/>
              <a:gd name="connsiteX482" fmla="*/ 12102023 w 12192000"/>
              <a:gd name="connsiteY482" fmla="*/ 6204253 h 8099368"/>
              <a:gd name="connsiteX483" fmla="*/ 12169507 w 12192000"/>
              <a:gd name="connsiteY483" fmla="*/ 6249375 h 8099368"/>
              <a:gd name="connsiteX484" fmla="*/ 12188486 w 12192000"/>
              <a:gd name="connsiteY484" fmla="*/ 6258893 h 8099368"/>
              <a:gd name="connsiteX485" fmla="*/ 12192000 w 12192000"/>
              <a:gd name="connsiteY485" fmla="*/ 6271932 h 8099368"/>
              <a:gd name="connsiteX486" fmla="*/ 12192000 w 12192000"/>
              <a:gd name="connsiteY486" fmla="*/ 7422542 h 8099368"/>
              <a:gd name="connsiteX487" fmla="*/ 11992362 w 12192000"/>
              <a:gd name="connsiteY487" fmla="*/ 7321018 h 8099368"/>
              <a:gd name="connsiteX488" fmla="*/ 11809595 w 12192000"/>
              <a:gd name="connsiteY488" fmla="*/ 7219494 h 8099368"/>
              <a:gd name="connsiteX489" fmla="*/ 11247233 w 12192000"/>
              <a:gd name="connsiteY489" fmla="*/ 6903642 h 8099368"/>
              <a:gd name="connsiteX490" fmla="*/ 11233174 w 12192000"/>
              <a:gd name="connsiteY490" fmla="*/ 6900822 h 8099368"/>
              <a:gd name="connsiteX491" fmla="*/ 11227258 w 12192000"/>
              <a:gd name="connsiteY491" fmla="*/ 6898072 h 8099368"/>
              <a:gd name="connsiteX492" fmla="*/ 11202244 w 12192000"/>
              <a:gd name="connsiteY492" fmla="*/ 6881081 h 8099368"/>
              <a:gd name="connsiteX493" fmla="*/ 11218764 w 12192000"/>
              <a:gd name="connsiteY493" fmla="*/ 6894124 h 8099368"/>
              <a:gd name="connsiteX494" fmla="*/ 11227258 w 12192000"/>
              <a:gd name="connsiteY494" fmla="*/ 6898072 h 8099368"/>
              <a:gd name="connsiteX495" fmla="*/ 11345998 w 12192000"/>
              <a:gd name="connsiteY495" fmla="*/ 6978727 h 8099368"/>
              <a:gd name="connsiteX496" fmla="*/ 11697123 w 12192000"/>
              <a:gd name="connsiteY496" fmla="*/ 7242055 h 8099368"/>
              <a:gd name="connsiteX497" fmla="*/ 11719617 w 12192000"/>
              <a:gd name="connsiteY497" fmla="*/ 7264616 h 8099368"/>
              <a:gd name="connsiteX498" fmla="*/ 11719617 w 12192000"/>
              <a:gd name="connsiteY498" fmla="*/ 7332299 h 8099368"/>
              <a:gd name="connsiteX499" fmla="*/ 11652134 w 12192000"/>
              <a:gd name="connsiteY499" fmla="*/ 7264616 h 8099368"/>
              <a:gd name="connsiteX500" fmla="*/ 11337211 w 12192000"/>
              <a:gd name="connsiteY500" fmla="*/ 7151812 h 8099368"/>
              <a:gd name="connsiteX501" fmla="*/ 11629639 w 12192000"/>
              <a:gd name="connsiteY501" fmla="*/ 7309738 h 8099368"/>
              <a:gd name="connsiteX502" fmla="*/ 11787101 w 12192000"/>
              <a:gd name="connsiteY502" fmla="*/ 7399982 h 8099368"/>
              <a:gd name="connsiteX503" fmla="*/ 11539661 w 12192000"/>
              <a:gd name="connsiteY503" fmla="*/ 7287177 h 8099368"/>
              <a:gd name="connsiteX504" fmla="*/ 11472178 w 12192000"/>
              <a:gd name="connsiteY504" fmla="*/ 7242055 h 8099368"/>
              <a:gd name="connsiteX505" fmla="*/ 11629639 w 12192000"/>
              <a:gd name="connsiteY505" fmla="*/ 7377421 h 8099368"/>
              <a:gd name="connsiteX506" fmla="*/ 11764606 w 12192000"/>
              <a:gd name="connsiteY506" fmla="*/ 7445104 h 8099368"/>
              <a:gd name="connsiteX507" fmla="*/ 11449684 w 12192000"/>
              <a:gd name="connsiteY507" fmla="*/ 7332299 h 8099368"/>
              <a:gd name="connsiteX508" fmla="*/ 11314717 w 12192000"/>
              <a:gd name="connsiteY508" fmla="*/ 7287177 h 8099368"/>
              <a:gd name="connsiteX509" fmla="*/ 11292222 w 12192000"/>
              <a:gd name="connsiteY509" fmla="*/ 7332299 h 8099368"/>
              <a:gd name="connsiteX510" fmla="*/ 11382200 w 12192000"/>
              <a:gd name="connsiteY510" fmla="*/ 7377421 h 8099368"/>
              <a:gd name="connsiteX511" fmla="*/ 11652134 w 12192000"/>
              <a:gd name="connsiteY511" fmla="*/ 7512786 h 8099368"/>
              <a:gd name="connsiteX512" fmla="*/ 11584650 w 12192000"/>
              <a:gd name="connsiteY512" fmla="*/ 7535347 h 8099368"/>
              <a:gd name="connsiteX513" fmla="*/ 11562156 w 12192000"/>
              <a:gd name="connsiteY513" fmla="*/ 7557908 h 8099368"/>
              <a:gd name="connsiteX514" fmla="*/ 11404695 w 12192000"/>
              <a:gd name="connsiteY514" fmla="*/ 7490225 h 8099368"/>
              <a:gd name="connsiteX515" fmla="*/ 11539661 w 12192000"/>
              <a:gd name="connsiteY515" fmla="*/ 7512786 h 8099368"/>
              <a:gd name="connsiteX516" fmla="*/ 11314717 w 12192000"/>
              <a:gd name="connsiteY516" fmla="*/ 7399982 h 8099368"/>
              <a:gd name="connsiteX517" fmla="*/ 11224739 w 12192000"/>
              <a:gd name="connsiteY517" fmla="*/ 7377421 h 8099368"/>
              <a:gd name="connsiteX518" fmla="*/ 11157256 w 12192000"/>
              <a:gd name="connsiteY518" fmla="*/ 7445104 h 8099368"/>
              <a:gd name="connsiteX519" fmla="*/ 11404695 w 12192000"/>
              <a:gd name="connsiteY519" fmla="*/ 7580469 h 8099368"/>
              <a:gd name="connsiteX520" fmla="*/ 11629639 w 12192000"/>
              <a:gd name="connsiteY520" fmla="*/ 7648152 h 8099368"/>
              <a:gd name="connsiteX521" fmla="*/ 11629639 w 12192000"/>
              <a:gd name="connsiteY521" fmla="*/ 7670713 h 8099368"/>
              <a:gd name="connsiteX522" fmla="*/ 11539661 w 12192000"/>
              <a:gd name="connsiteY522" fmla="*/ 7648152 h 8099368"/>
              <a:gd name="connsiteX523" fmla="*/ 11607145 w 12192000"/>
              <a:gd name="connsiteY523" fmla="*/ 7715835 h 8099368"/>
              <a:gd name="connsiteX524" fmla="*/ 11674628 w 12192000"/>
              <a:gd name="connsiteY524" fmla="*/ 7738396 h 8099368"/>
              <a:gd name="connsiteX525" fmla="*/ 11764606 w 12192000"/>
              <a:gd name="connsiteY525" fmla="*/ 7806078 h 8099368"/>
              <a:gd name="connsiteX526" fmla="*/ 11607145 w 12192000"/>
              <a:gd name="connsiteY526" fmla="*/ 7738396 h 8099368"/>
              <a:gd name="connsiteX527" fmla="*/ 11562156 w 12192000"/>
              <a:gd name="connsiteY527" fmla="*/ 7693274 h 8099368"/>
              <a:gd name="connsiteX528" fmla="*/ 11044783 w 12192000"/>
              <a:gd name="connsiteY528" fmla="*/ 7445104 h 8099368"/>
              <a:gd name="connsiteX529" fmla="*/ 11157256 w 12192000"/>
              <a:gd name="connsiteY529" fmla="*/ 7535347 h 8099368"/>
              <a:gd name="connsiteX530" fmla="*/ 11382200 w 12192000"/>
              <a:gd name="connsiteY530" fmla="*/ 7670713 h 8099368"/>
              <a:gd name="connsiteX531" fmla="*/ 11472178 w 12192000"/>
              <a:gd name="connsiteY531" fmla="*/ 7693274 h 8099368"/>
              <a:gd name="connsiteX532" fmla="*/ 11449684 w 12192000"/>
              <a:gd name="connsiteY532" fmla="*/ 7693274 h 8099368"/>
              <a:gd name="connsiteX533" fmla="*/ 11517167 w 12192000"/>
              <a:gd name="connsiteY533" fmla="*/ 7760956 h 8099368"/>
              <a:gd name="connsiteX534" fmla="*/ 11629639 w 12192000"/>
              <a:gd name="connsiteY534" fmla="*/ 7828639 h 8099368"/>
              <a:gd name="connsiteX535" fmla="*/ 11787101 w 12192000"/>
              <a:gd name="connsiteY535" fmla="*/ 7896322 h 8099368"/>
              <a:gd name="connsiteX536" fmla="*/ 11809595 w 12192000"/>
              <a:gd name="connsiteY536" fmla="*/ 7918883 h 8099368"/>
              <a:gd name="connsiteX537" fmla="*/ 11877078 w 12192000"/>
              <a:gd name="connsiteY537" fmla="*/ 7986566 h 8099368"/>
              <a:gd name="connsiteX538" fmla="*/ 11967056 w 12192000"/>
              <a:gd name="connsiteY538" fmla="*/ 8031687 h 8099368"/>
              <a:gd name="connsiteX539" fmla="*/ 12071445 w 12192000"/>
              <a:gd name="connsiteY539" fmla="*/ 8082449 h 8099368"/>
              <a:gd name="connsiteX540" fmla="*/ 12079528 w 12192000"/>
              <a:gd name="connsiteY540" fmla="*/ 8099368 h 8099368"/>
              <a:gd name="connsiteX541" fmla="*/ 12079525 w 12192000"/>
              <a:gd name="connsiteY541" fmla="*/ 8099368 h 8099368"/>
              <a:gd name="connsiteX542" fmla="*/ 12026807 w 12192000"/>
              <a:gd name="connsiteY542" fmla="*/ 8072932 h 8099368"/>
              <a:gd name="connsiteX543" fmla="*/ 11944562 w 12192000"/>
              <a:gd name="connsiteY543" fmla="*/ 8031687 h 8099368"/>
              <a:gd name="connsiteX544" fmla="*/ 11922067 w 12192000"/>
              <a:gd name="connsiteY544" fmla="*/ 8009127 h 8099368"/>
              <a:gd name="connsiteX545" fmla="*/ 11899573 w 12192000"/>
              <a:gd name="connsiteY545" fmla="*/ 8009127 h 8099368"/>
              <a:gd name="connsiteX546" fmla="*/ 11899573 w 12192000"/>
              <a:gd name="connsiteY546" fmla="*/ 8031687 h 8099368"/>
              <a:gd name="connsiteX547" fmla="*/ 11989551 w 12192000"/>
              <a:gd name="connsiteY547" fmla="*/ 8076809 h 8099368"/>
              <a:gd name="connsiteX548" fmla="*/ 11877078 w 12192000"/>
              <a:gd name="connsiteY548" fmla="*/ 8031687 h 8099368"/>
              <a:gd name="connsiteX549" fmla="*/ 11697123 w 12192000"/>
              <a:gd name="connsiteY549" fmla="*/ 7918883 h 8099368"/>
              <a:gd name="connsiteX550" fmla="*/ 11674628 w 12192000"/>
              <a:gd name="connsiteY550" fmla="*/ 7918883 h 8099368"/>
              <a:gd name="connsiteX551" fmla="*/ 11584650 w 12192000"/>
              <a:gd name="connsiteY551" fmla="*/ 7873761 h 8099368"/>
              <a:gd name="connsiteX552" fmla="*/ 11382200 w 12192000"/>
              <a:gd name="connsiteY552" fmla="*/ 7828639 h 8099368"/>
              <a:gd name="connsiteX553" fmla="*/ 11404695 w 12192000"/>
              <a:gd name="connsiteY553" fmla="*/ 7806078 h 8099368"/>
              <a:gd name="connsiteX554" fmla="*/ 11202244 w 12192000"/>
              <a:gd name="connsiteY554" fmla="*/ 7648152 h 8099368"/>
              <a:gd name="connsiteX555" fmla="*/ 11022289 w 12192000"/>
              <a:gd name="connsiteY555" fmla="*/ 7535347 h 8099368"/>
              <a:gd name="connsiteX556" fmla="*/ 10864827 w 12192000"/>
              <a:gd name="connsiteY556" fmla="*/ 7445104 h 8099368"/>
              <a:gd name="connsiteX557" fmla="*/ 10842333 w 12192000"/>
              <a:gd name="connsiteY557" fmla="*/ 7422543 h 8099368"/>
              <a:gd name="connsiteX558" fmla="*/ 10684872 w 12192000"/>
              <a:gd name="connsiteY558" fmla="*/ 7332299 h 8099368"/>
              <a:gd name="connsiteX559" fmla="*/ 10594894 w 12192000"/>
              <a:gd name="connsiteY559" fmla="*/ 7287177 h 8099368"/>
              <a:gd name="connsiteX560" fmla="*/ 9852576 w 12192000"/>
              <a:gd name="connsiteY560" fmla="*/ 6903642 h 8099368"/>
              <a:gd name="connsiteX561" fmla="*/ 9672621 w 12192000"/>
              <a:gd name="connsiteY561" fmla="*/ 6835959 h 8099368"/>
              <a:gd name="connsiteX562" fmla="*/ 9650126 w 12192000"/>
              <a:gd name="connsiteY562" fmla="*/ 6881081 h 8099368"/>
              <a:gd name="connsiteX563" fmla="*/ 9762599 w 12192000"/>
              <a:gd name="connsiteY563" fmla="*/ 6948763 h 8099368"/>
              <a:gd name="connsiteX564" fmla="*/ 9650126 w 12192000"/>
              <a:gd name="connsiteY564" fmla="*/ 6903642 h 8099368"/>
              <a:gd name="connsiteX565" fmla="*/ 9605137 w 12192000"/>
              <a:gd name="connsiteY565" fmla="*/ 6903642 h 8099368"/>
              <a:gd name="connsiteX566" fmla="*/ 9582643 w 12192000"/>
              <a:gd name="connsiteY566" fmla="*/ 6903642 h 8099368"/>
              <a:gd name="connsiteX567" fmla="*/ 9560148 w 12192000"/>
              <a:gd name="connsiteY567" fmla="*/ 6926202 h 8099368"/>
              <a:gd name="connsiteX568" fmla="*/ 9447676 w 12192000"/>
              <a:gd name="connsiteY568" fmla="*/ 6948763 h 8099368"/>
              <a:gd name="connsiteX569" fmla="*/ 9582643 w 12192000"/>
              <a:gd name="connsiteY569" fmla="*/ 7016446 h 8099368"/>
              <a:gd name="connsiteX570" fmla="*/ 9672621 w 12192000"/>
              <a:gd name="connsiteY570" fmla="*/ 7016446 h 8099368"/>
              <a:gd name="connsiteX571" fmla="*/ 9807588 w 12192000"/>
              <a:gd name="connsiteY571" fmla="*/ 7106690 h 8099368"/>
              <a:gd name="connsiteX572" fmla="*/ 9582643 w 12192000"/>
              <a:gd name="connsiteY572" fmla="*/ 7084129 h 8099368"/>
              <a:gd name="connsiteX573" fmla="*/ 9717610 w 12192000"/>
              <a:gd name="connsiteY573" fmla="*/ 7174373 h 8099368"/>
              <a:gd name="connsiteX574" fmla="*/ 9537654 w 12192000"/>
              <a:gd name="connsiteY574" fmla="*/ 7084129 h 8099368"/>
              <a:gd name="connsiteX575" fmla="*/ 9087765 w 12192000"/>
              <a:gd name="connsiteY575" fmla="*/ 6858520 h 8099368"/>
              <a:gd name="connsiteX576" fmla="*/ 8907809 w 12192000"/>
              <a:gd name="connsiteY576" fmla="*/ 6768276 h 8099368"/>
              <a:gd name="connsiteX577" fmla="*/ 8255470 w 12192000"/>
              <a:gd name="connsiteY577" fmla="*/ 6474984 h 8099368"/>
              <a:gd name="connsiteX578" fmla="*/ 7828075 w 12192000"/>
              <a:gd name="connsiteY578" fmla="*/ 6294497 h 8099368"/>
              <a:gd name="connsiteX579" fmla="*/ 7400680 w 12192000"/>
              <a:gd name="connsiteY579" fmla="*/ 6068888 h 8099368"/>
              <a:gd name="connsiteX580" fmla="*/ 7386609 w 12192000"/>
              <a:gd name="connsiteY580" fmla="*/ 6063622 h 8099368"/>
              <a:gd name="connsiteX581" fmla="*/ 7381700 w 12192000"/>
              <a:gd name="connsiteY581" fmla="*/ 6059370 h 8099368"/>
              <a:gd name="connsiteX582" fmla="*/ 7378185 w 12192000"/>
              <a:gd name="connsiteY582" fmla="*/ 6046327 h 8099368"/>
              <a:gd name="connsiteX583" fmla="*/ 7378537 w 12192000"/>
              <a:gd name="connsiteY583" fmla="*/ 6059370 h 8099368"/>
              <a:gd name="connsiteX584" fmla="*/ 7379061 w 12192000"/>
              <a:gd name="connsiteY584" fmla="*/ 6060797 h 8099368"/>
              <a:gd name="connsiteX585" fmla="*/ 7212289 w 12192000"/>
              <a:gd name="connsiteY585" fmla="*/ 5998385 h 8099368"/>
              <a:gd name="connsiteX586" fmla="*/ 7040768 w 12192000"/>
              <a:gd name="connsiteY586" fmla="*/ 5910961 h 8099368"/>
              <a:gd name="connsiteX587" fmla="*/ 6973285 w 12192000"/>
              <a:gd name="connsiteY587" fmla="*/ 5910961 h 8099368"/>
              <a:gd name="connsiteX588" fmla="*/ 7063263 w 12192000"/>
              <a:gd name="connsiteY588" fmla="*/ 5956083 h 8099368"/>
              <a:gd name="connsiteX589" fmla="*/ 7490658 w 12192000"/>
              <a:gd name="connsiteY589" fmla="*/ 6159131 h 8099368"/>
              <a:gd name="connsiteX590" fmla="*/ 7670613 w 12192000"/>
              <a:gd name="connsiteY590" fmla="*/ 6249375 h 8099368"/>
              <a:gd name="connsiteX591" fmla="*/ 7963041 w 12192000"/>
              <a:gd name="connsiteY591" fmla="*/ 6407301 h 8099368"/>
              <a:gd name="connsiteX592" fmla="*/ 8210481 w 12192000"/>
              <a:gd name="connsiteY592" fmla="*/ 6520106 h 8099368"/>
              <a:gd name="connsiteX593" fmla="*/ 8300458 w 12192000"/>
              <a:gd name="connsiteY593" fmla="*/ 6565228 h 8099368"/>
              <a:gd name="connsiteX594" fmla="*/ 8637875 w 12192000"/>
              <a:gd name="connsiteY594" fmla="*/ 6745715 h 8099368"/>
              <a:gd name="connsiteX595" fmla="*/ 8637875 w 12192000"/>
              <a:gd name="connsiteY595" fmla="*/ 6813398 h 8099368"/>
              <a:gd name="connsiteX596" fmla="*/ 8660370 w 12192000"/>
              <a:gd name="connsiteY596" fmla="*/ 6835959 h 8099368"/>
              <a:gd name="connsiteX597" fmla="*/ 8885314 w 12192000"/>
              <a:gd name="connsiteY597" fmla="*/ 6881081 h 8099368"/>
              <a:gd name="connsiteX598" fmla="*/ 8975292 w 12192000"/>
              <a:gd name="connsiteY598" fmla="*/ 6926202 h 8099368"/>
              <a:gd name="connsiteX599" fmla="*/ 9222731 w 12192000"/>
              <a:gd name="connsiteY599" fmla="*/ 6971324 h 8099368"/>
              <a:gd name="connsiteX600" fmla="*/ 9357698 w 12192000"/>
              <a:gd name="connsiteY600" fmla="*/ 6993885 h 8099368"/>
              <a:gd name="connsiteX601" fmla="*/ 9322902 w 12192000"/>
              <a:gd name="connsiteY601" fmla="*/ 7019266 h 8099368"/>
              <a:gd name="connsiteX602" fmla="*/ 9315159 w 12192000"/>
              <a:gd name="connsiteY602" fmla="*/ 7017905 h 8099368"/>
              <a:gd name="connsiteX603" fmla="*/ 9312709 w 12192000"/>
              <a:gd name="connsiteY603" fmla="*/ 7016446 h 8099368"/>
              <a:gd name="connsiteX604" fmla="*/ 9311874 w 12192000"/>
              <a:gd name="connsiteY604" fmla="*/ 7017327 h 8099368"/>
              <a:gd name="connsiteX605" fmla="*/ 9315159 w 12192000"/>
              <a:gd name="connsiteY605" fmla="*/ 7017905 h 8099368"/>
              <a:gd name="connsiteX606" fmla="*/ 9335203 w 12192000"/>
              <a:gd name="connsiteY606" fmla="*/ 7029842 h 8099368"/>
              <a:gd name="connsiteX607" fmla="*/ 9335204 w 12192000"/>
              <a:gd name="connsiteY607" fmla="*/ 7061568 h 8099368"/>
              <a:gd name="connsiteX608" fmla="*/ 9290215 w 12192000"/>
              <a:gd name="connsiteY608" fmla="*/ 7039007 h 8099368"/>
              <a:gd name="connsiteX609" fmla="*/ 9290215 w 12192000"/>
              <a:gd name="connsiteY609" fmla="*/ 7016446 h 8099368"/>
              <a:gd name="connsiteX610" fmla="*/ 8930303 w 12192000"/>
              <a:gd name="connsiteY610" fmla="*/ 6948763 h 8099368"/>
              <a:gd name="connsiteX611" fmla="*/ 8795337 w 12192000"/>
              <a:gd name="connsiteY611" fmla="*/ 6903642 h 8099368"/>
              <a:gd name="connsiteX612" fmla="*/ 9357698 w 12192000"/>
              <a:gd name="connsiteY612" fmla="*/ 7196933 h 8099368"/>
              <a:gd name="connsiteX613" fmla="*/ 9425182 w 12192000"/>
              <a:gd name="connsiteY613" fmla="*/ 7219494 h 8099368"/>
              <a:gd name="connsiteX614" fmla="*/ 9425182 w 12192000"/>
              <a:gd name="connsiteY614" fmla="*/ 7174373 h 8099368"/>
              <a:gd name="connsiteX615" fmla="*/ 9335204 w 12192000"/>
              <a:gd name="connsiteY615" fmla="*/ 7129251 h 8099368"/>
              <a:gd name="connsiteX616" fmla="*/ 9312709 w 12192000"/>
              <a:gd name="connsiteY616" fmla="*/ 7084129 h 8099368"/>
              <a:gd name="connsiteX617" fmla="*/ 9380193 w 12192000"/>
              <a:gd name="connsiteY617" fmla="*/ 7129251 h 8099368"/>
              <a:gd name="connsiteX618" fmla="*/ 9470171 w 12192000"/>
              <a:gd name="connsiteY618" fmla="*/ 7174373 h 8099368"/>
              <a:gd name="connsiteX619" fmla="*/ 9605137 w 12192000"/>
              <a:gd name="connsiteY619" fmla="*/ 7242055 h 8099368"/>
              <a:gd name="connsiteX620" fmla="*/ 9717610 w 12192000"/>
              <a:gd name="connsiteY620" fmla="*/ 7287177 h 8099368"/>
              <a:gd name="connsiteX621" fmla="*/ 9875071 w 12192000"/>
              <a:gd name="connsiteY621" fmla="*/ 7399982 h 8099368"/>
              <a:gd name="connsiteX622" fmla="*/ 9987543 w 12192000"/>
              <a:gd name="connsiteY622" fmla="*/ 7445104 h 8099368"/>
              <a:gd name="connsiteX623" fmla="*/ 10122510 w 12192000"/>
              <a:gd name="connsiteY623" fmla="*/ 7535347 h 8099368"/>
              <a:gd name="connsiteX624" fmla="*/ 10234982 w 12192000"/>
              <a:gd name="connsiteY624" fmla="*/ 7648152 h 8099368"/>
              <a:gd name="connsiteX625" fmla="*/ 10482422 w 12192000"/>
              <a:gd name="connsiteY625" fmla="*/ 7760956 h 8099368"/>
              <a:gd name="connsiteX626" fmla="*/ 10639883 w 12192000"/>
              <a:gd name="connsiteY626" fmla="*/ 7851200 h 8099368"/>
              <a:gd name="connsiteX627" fmla="*/ 10459927 w 12192000"/>
              <a:gd name="connsiteY627" fmla="*/ 7760956 h 8099368"/>
              <a:gd name="connsiteX628" fmla="*/ 10077521 w 12192000"/>
              <a:gd name="connsiteY628" fmla="*/ 7580469 h 8099368"/>
              <a:gd name="connsiteX629" fmla="*/ 10010038 w 12192000"/>
              <a:gd name="connsiteY629" fmla="*/ 7535347 h 8099368"/>
              <a:gd name="connsiteX630" fmla="*/ 9920060 w 12192000"/>
              <a:gd name="connsiteY630" fmla="*/ 7512786 h 8099368"/>
              <a:gd name="connsiteX631" fmla="*/ 10032532 w 12192000"/>
              <a:gd name="connsiteY631" fmla="*/ 7535347 h 8099368"/>
              <a:gd name="connsiteX632" fmla="*/ 10077521 w 12192000"/>
              <a:gd name="connsiteY632" fmla="*/ 7535347 h 8099368"/>
              <a:gd name="connsiteX633" fmla="*/ 9965049 w 12192000"/>
              <a:gd name="connsiteY633" fmla="*/ 7467665 h 8099368"/>
              <a:gd name="connsiteX634" fmla="*/ 9942554 w 12192000"/>
              <a:gd name="connsiteY634" fmla="*/ 7467665 h 8099368"/>
              <a:gd name="connsiteX635" fmla="*/ 9582643 w 12192000"/>
              <a:gd name="connsiteY635" fmla="*/ 7332299 h 8099368"/>
              <a:gd name="connsiteX636" fmla="*/ 9470171 w 12192000"/>
              <a:gd name="connsiteY636" fmla="*/ 7264616 h 8099368"/>
              <a:gd name="connsiteX637" fmla="*/ 9290215 w 12192000"/>
              <a:gd name="connsiteY637" fmla="*/ 7196933 h 8099368"/>
              <a:gd name="connsiteX638" fmla="*/ 8930303 w 12192000"/>
              <a:gd name="connsiteY638" fmla="*/ 6993885 h 8099368"/>
              <a:gd name="connsiteX639" fmla="*/ 8907809 w 12192000"/>
              <a:gd name="connsiteY639" fmla="*/ 6993885 h 8099368"/>
              <a:gd name="connsiteX640" fmla="*/ 8997787 w 12192000"/>
              <a:gd name="connsiteY640" fmla="*/ 7039007 h 8099368"/>
              <a:gd name="connsiteX641" fmla="*/ 8975292 w 12192000"/>
              <a:gd name="connsiteY641" fmla="*/ 7039007 h 8099368"/>
              <a:gd name="connsiteX642" fmla="*/ 8862820 w 12192000"/>
              <a:gd name="connsiteY642" fmla="*/ 6993885 h 8099368"/>
              <a:gd name="connsiteX643" fmla="*/ 8682864 w 12192000"/>
              <a:gd name="connsiteY643" fmla="*/ 6903642 h 8099368"/>
              <a:gd name="connsiteX644" fmla="*/ 8570392 w 12192000"/>
              <a:gd name="connsiteY644" fmla="*/ 6835959 h 8099368"/>
              <a:gd name="connsiteX645" fmla="*/ 8705359 w 12192000"/>
              <a:gd name="connsiteY645" fmla="*/ 6903642 h 8099368"/>
              <a:gd name="connsiteX646" fmla="*/ 8840325 w 12192000"/>
              <a:gd name="connsiteY646" fmla="*/ 6948763 h 8099368"/>
              <a:gd name="connsiteX647" fmla="*/ 8547897 w 12192000"/>
              <a:gd name="connsiteY647" fmla="*/ 6813398 h 8099368"/>
              <a:gd name="connsiteX648" fmla="*/ 8345447 w 12192000"/>
              <a:gd name="connsiteY648" fmla="*/ 6723154 h 8099368"/>
              <a:gd name="connsiteX649" fmla="*/ 8120503 w 12192000"/>
              <a:gd name="connsiteY649" fmla="*/ 6632911 h 8099368"/>
              <a:gd name="connsiteX650" fmla="*/ 7850569 w 12192000"/>
              <a:gd name="connsiteY650" fmla="*/ 6520106 h 8099368"/>
              <a:gd name="connsiteX651" fmla="*/ 7862076 w 12192000"/>
              <a:gd name="connsiteY651" fmla="*/ 6534013 h 8099368"/>
              <a:gd name="connsiteX652" fmla="*/ 7827020 w 12192000"/>
              <a:gd name="connsiteY652" fmla="*/ 6514466 h 8099368"/>
              <a:gd name="connsiteX653" fmla="*/ 7558141 w 12192000"/>
              <a:gd name="connsiteY653" fmla="*/ 6362179 h 8099368"/>
              <a:gd name="connsiteX654" fmla="*/ 7423174 w 12192000"/>
              <a:gd name="connsiteY654" fmla="*/ 6317058 h 8099368"/>
              <a:gd name="connsiteX655" fmla="*/ 6725846 w 12192000"/>
              <a:gd name="connsiteY655" fmla="*/ 6001205 h 8099368"/>
              <a:gd name="connsiteX656" fmla="*/ 6096001 w 12192000"/>
              <a:gd name="connsiteY656" fmla="*/ 5707913 h 8099368"/>
              <a:gd name="connsiteX657" fmla="*/ 6343440 w 12192000"/>
              <a:gd name="connsiteY657" fmla="*/ 5843278 h 8099368"/>
              <a:gd name="connsiteX658" fmla="*/ 6860813 w 12192000"/>
              <a:gd name="connsiteY658" fmla="*/ 6091448 h 8099368"/>
              <a:gd name="connsiteX659" fmla="*/ 6928296 w 12192000"/>
              <a:gd name="connsiteY659" fmla="*/ 6136570 h 8099368"/>
              <a:gd name="connsiteX660" fmla="*/ 6883307 w 12192000"/>
              <a:gd name="connsiteY660" fmla="*/ 6136570 h 8099368"/>
              <a:gd name="connsiteX661" fmla="*/ 6748340 w 12192000"/>
              <a:gd name="connsiteY661" fmla="*/ 6091448 h 8099368"/>
              <a:gd name="connsiteX662" fmla="*/ 6640789 w 12192000"/>
              <a:gd name="connsiteY662" fmla="*/ 6027996 h 8099368"/>
              <a:gd name="connsiteX663" fmla="*/ 6613373 w 12192000"/>
              <a:gd name="connsiteY663" fmla="*/ 6025672 h 8099368"/>
              <a:gd name="connsiteX664" fmla="*/ 6613373 w 12192000"/>
              <a:gd name="connsiteY664" fmla="*/ 6023766 h 8099368"/>
              <a:gd name="connsiteX665" fmla="*/ 6590879 w 12192000"/>
              <a:gd name="connsiteY665" fmla="*/ 6023766 h 8099368"/>
              <a:gd name="connsiteX666" fmla="*/ 6613373 w 12192000"/>
              <a:gd name="connsiteY666" fmla="*/ 6025672 h 8099368"/>
              <a:gd name="connsiteX667" fmla="*/ 6613373 w 12192000"/>
              <a:gd name="connsiteY667" fmla="*/ 6036809 h 8099368"/>
              <a:gd name="connsiteX668" fmla="*/ 6613373 w 12192000"/>
              <a:gd name="connsiteY668" fmla="*/ 6046327 h 8099368"/>
              <a:gd name="connsiteX669" fmla="*/ 6298451 w 12192000"/>
              <a:gd name="connsiteY669" fmla="*/ 5888400 h 8099368"/>
              <a:gd name="connsiteX670" fmla="*/ 6230968 w 12192000"/>
              <a:gd name="connsiteY670" fmla="*/ 5865839 h 8099368"/>
              <a:gd name="connsiteX671" fmla="*/ 6185979 w 12192000"/>
              <a:gd name="connsiteY671" fmla="*/ 5865839 h 8099368"/>
              <a:gd name="connsiteX672" fmla="*/ 6208473 w 12192000"/>
              <a:gd name="connsiteY672" fmla="*/ 5888400 h 8099368"/>
              <a:gd name="connsiteX673" fmla="*/ 6140990 w 12192000"/>
              <a:gd name="connsiteY673" fmla="*/ 5865839 h 8099368"/>
              <a:gd name="connsiteX674" fmla="*/ 5961034 w 12192000"/>
              <a:gd name="connsiteY674" fmla="*/ 5798156 h 8099368"/>
              <a:gd name="connsiteX675" fmla="*/ 5893551 w 12192000"/>
              <a:gd name="connsiteY675" fmla="*/ 5775596 h 8099368"/>
              <a:gd name="connsiteX676" fmla="*/ 5848562 w 12192000"/>
              <a:gd name="connsiteY676" fmla="*/ 5775596 h 8099368"/>
              <a:gd name="connsiteX677" fmla="*/ 6028517 w 12192000"/>
              <a:gd name="connsiteY677" fmla="*/ 5865839 h 8099368"/>
              <a:gd name="connsiteX678" fmla="*/ 6073506 w 12192000"/>
              <a:gd name="connsiteY678" fmla="*/ 5843278 h 8099368"/>
              <a:gd name="connsiteX679" fmla="*/ 6118495 w 12192000"/>
              <a:gd name="connsiteY679" fmla="*/ 5888400 h 8099368"/>
              <a:gd name="connsiteX680" fmla="*/ 6230968 w 12192000"/>
              <a:gd name="connsiteY680" fmla="*/ 5933522 h 8099368"/>
              <a:gd name="connsiteX681" fmla="*/ 6478407 w 12192000"/>
              <a:gd name="connsiteY681" fmla="*/ 6046327 h 8099368"/>
              <a:gd name="connsiteX682" fmla="*/ 6365934 w 12192000"/>
              <a:gd name="connsiteY682" fmla="*/ 5978644 h 8099368"/>
              <a:gd name="connsiteX683" fmla="*/ 6208473 w 12192000"/>
              <a:gd name="connsiteY683" fmla="*/ 5910961 h 8099368"/>
              <a:gd name="connsiteX684" fmla="*/ 6388429 w 12192000"/>
              <a:gd name="connsiteY684" fmla="*/ 5978644 h 8099368"/>
              <a:gd name="connsiteX685" fmla="*/ 6770835 w 12192000"/>
              <a:gd name="connsiteY685" fmla="*/ 6159131 h 8099368"/>
              <a:gd name="connsiteX686" fmla="*/ 6995779 w 12192000"/>
              <a:gd name="connsiteY686" fmla="*/ 6271936 h 8099368"/>
              <a:gd name="connsiteX687" fmla="*/ 7243219 w 12192000"/>
              <a:gd name="connsiteY687" fmla="*/ 6384740 h 8099368"/>
              <a:gd name="connsiteX688" fmla="*/ 7333196 w 12192000"/>
              <a:gd name="connsiteY688" fmla="*/ 6429862 h 8099368"/>
              <a:gd name="connsiteX689" fmla="*/ 7400680 w 12192000"/>
              <a:gd name="connsiteY689" fmla="*/ 6474984 h 8099368"/>
              <a:gd name="connsiteX690" fmla="*/ 7288207 w 12192000"/>
              <a:gd name="connsiteY690" fmla="*/ 6474984 h 8099368"/>
              <a:gd name="connsiteX691" fmla="*/ 7310702 w 12192000"/>
              <a:gd name="connsiteY691" fmla="*/ 6520106 h 8099368"/>
              <a:gd name="connsiteX692" fmla="*/ 7355691 w 12192000"/>
              <a:gd name="connsiteY692" fmla="*/ 6542667 h 8099368"/>
              <a:gd name="connsiteX693" fmla="*/ 7423174 w 12192000"/>
              <a:gd name="connsiteY693" fmla="*/ 6565228 h 8099368"/>
              <a:gd name="connsiteX694" fmla="*/ 7445669 w 12192000"/>
              <a:gd name="connsiteY694" fmla="*/ 6587789 h 8099368"/>
              <a:gd name="connsiteX695" fmla="*/ 7535647 w 12192000"/>
              <a:gd name="connsiteY695" fmla="*/ 6632911 h 8099368"/>
              <a:gd name="connsiteX696" fmla="*/ 7738097 w 12192000"/>
              <a:gd name="connsiteY696" fmla="*/ 6745715 h 8099368"/>
              <a:gd name="connsiteX697" fmla="*/ 7805580 w 12192000"/>
              <a:gd name="connsiteY697" fmla="*/ 6790837 h 8099368"/>
              <a:gd name="connsiteX698" fmla="*/ 7670613 w 12192000"/>
              <a:gd name="connsiteY698" fmla="*/ 6745715 h 8099368"/>
              <a:gd name="connsiteX699" fmla="*/ 7580636 w 12192000"/>
              <a:gd name="connsiteY699" fmla="*/ 6723154 h 8099368"/>
              <a:gd name="connsiteX700" fmla="*/ 7558141 w 12192000"/>
              <a:gd name="connsiteY700" fmla="*/ 6768276 h 8099368"/>
              <a:gd name="connsiteX701" fmla="*/ 7693108 w 12192000"/>
              <a:gd name="connsiteY701" fmla="*/ 6835959 h 8099368"/>
              <a:gd name="connsiteX702" fmla="*/ 7670613 w 12192000"/>
              <a:gd name="connsiteY702" fmla="*/ 6835959 h 8099368"/>
              <a:gd name="connsiteX703" fmla="*/ 7535647 w 12192000"/>
              <a:gd name="connsiteY703" fmla="*/ 6768276 h 8099368"/>
              <a:gd name="connsiteX704" fmla="*/ 7513152 w 12192000"/>
              <a:gd name="connsiteY704" fmla="*/ 6745715 h 8099368"/>
              <a:gd name="connsiteX705" fmla="*/ 7423174 w 12192000"/>
              <a:gd name="connsiteY705" fmla="*/ 6700593 h 8099368"/>
              <a:gd name="connsiteX706" fmla="*/ 7490658 w 12192000"/>
              <a:gd name="connsiteY706" fmla="*/ 6723154 h 8099368"/>
              <a:gd name="connsiteX707" fmla="*/ 7445669 w 12192000"/>
              <a:gd name="connsiteY707" fmla="*/ 6678032 h 8099368"/>
              <a:gd name="connsiteX708" fmla="*/ 7355691 w 12192000"/>
              <a:gd name="connsiteY708" fmla="*/ 6678032 h 8099368"/>
              <a:gd name="connsiteX709" fmla="*/ 7265713 w 12192000"/>
              <a:gd name="connsiteY709" fmla="*/ 6678032 h 8099368"/>
              <a:gd name="connsiteX710" fmla="*/ 7378185 w 12192000"/>
              <a:gd name="connsiteY710" fmla="*/ 6723154 h 8099368"/>
              <a:gd name="connsiteX711" fmla="*/ 7513152 w 12192000"/>
              <a:gd name="connsiteY711" fmla="*/ 6813398 h 8099368"/>
              <a:gd name="connsiteX712" fmla="*/ 7243219 w 12192000"/>
              <a:gd name="connsiteY712" fmla="*/ 6723154 h 8099368"/>
              <a:gd name="connsiteX713" fmla="*/ 6815824 w 12192000"/>
              <a:gd name="connsiteY713" fmla="*/ 6497545 h 8099368"/>
              <a:gd name="connsiteX714" fmla="*/ 6500901 w 12192000"/>
              <a:gd name="connsiteY714" fmla="*/ 6362179 h 8099368"/>
              <a:gd name="connsiteX715" fmla="*/ 6208473 w 12192000"/>
              <a:gd name="connsiteY715" fmla="*/ 6317058 h 8099368"/>
              <a:gd name="connsiteX716" fmla="*/ 6388429 w 12192000"/>
              <a:gd name="connsiteY716" fmla="*/ 6407301 h 8099368"/>
              <a:gd name="connsiteX717" fmla="*/ 6568385 w 12192000"/>
              <a:gd name="connsiteY717" fmla="*/ 6497545 h 8099368"/>
              <a:gd name="connsiteX718" fmla="*/ 6950790 w 12192000"/>
              <a:gd name="connsiteY718" fmla="*/ 6700593 h 8099368"/>
              <a:gd name="connsiteX719" fmla="*/ 7333196 w 12192000"/>
              <a:gd name="connsiteY719" fmla="*/ 6903642 h 8099368"/>
              <a:gd name="connsiteX720" fmla="*/ 7423174 w 12192000"/>
              <a:gd name="connsiteY720" fmla="*/ 6948763 h 8099368"/>
              <a:gd name="connsiteX721" fmla="*/ 7468163 w 12192000"/>
              <a:gd name="connsiteY721" fmla="*/ 6971324 h 8099368"/>
              <a:gd name="connsiteX722" fmla="*/ 7400680 w 12192000"/>
              <a:gd name="connsiteY722" fmla="*/ 6948763 h 8099368"/>
              <a:gd name="connsiteX723" fmla="*/ 7355691 w 12192000"/>
              <a:gd name="connsiteY723" fmla="*/ 6926202 h 8099368"/>
              <a:gd name="connsiteX724" fmla="*/ 7310702 w 12192000"/>
              <a:gd name="connsiteY724" fmla="*/ 6903642 h 8099368"/>
              <a:gd name="connsiteX725" fmla="*/ 7243219 w 12192000"/>
              <a:gd name="connsiteY725" fmla="*/ 6881081 h 8099368"/>
              <a:gd name="connsiteX726" fmla="*/ 7130746 w 12192000"/>
              <a:gd name="connsiteY726" fmla="*/ 6813398 h 8099368"/>
              <a:gd name="connsiteX727" fmla="*/ 6928296 w 12192000"/>
              <a:gd name="connsiteY727" fmla="*/ 6700593 h 8099368"/>
              <a:gd name="connsiteX728" fmla="*/ 6860813 w 12192000"/>
              <a:gd name="connsiteY728" fmla="*/ 6655471 h 8099368"/>
              <a:gd name="connsiteX729" fmla="*/ 6883307 w 12192000"/>
              <a:gd name="connsiteY729" fmla="*/ 6700593 h 8099368"/>
              <a:gd name="connsiteX730" fmla="*/ 6883307 w 12192000"/>
              <a:gd name="connsiteY730" fmla="*/ 6723154 h 8099368"/>
              <a:gd name="connsiteX731" fmla="*/ 6928296 w 12192000"/>
              <a:gd name="connsiteY731" fmla="*/ 6745715 h 8099368"/>
              <a:gd name="connsiteX732" fmla="*/ 6950790 w 12192000"/>
              <a:gd name="connsiteY732" fmla="*/ 6768276 h 8099368"/>
              <a:gd name="connsiteX733" fmla="*/ 6973285 w 12192000"/>
              <a:gd name="connsiteY733" fmla="*/ 6790837 h 8099368"/>
              <a:gd name="connsiteX734" fmla="*/ 6950790 w 12192000"/>
              <a:gd name="connsiteY734" fmla="*/ 6813398 h 8099368"/>
              <a:gd name="connsiteX735" fmla="*/ 6973285 w 12192000"/>
              <a:gd name="connsiteY735" fmla="*/ 6813398 h 8099368"/>
              <a:gd name="connsiteX736" fmla="*/ 7220724 w 12192000"/>
              <a:gd name="connsiteY736" fmla="*/ 6881081 h 8099368"/>
              <a:gd name="connsiteX737" fmla="*/ 7153241 w 12192000"/>
              <a:gd name="connsiteY737" fmla="*/ 6926202 h 8099368"/>
              <a:gd name="connsiteX738" fmla="*/ 7018274 w 12192000"/>
              <a:gd name="connsiteY738" fmla="*/ 6926202 h 8099368"/>
              <a:gd name="connsiteX739" fmla="*/ 7063263 w 12192000"/>
              <a:gd name="connsiteY739" fmla="*/ 6993885 h 8099368"/>
              <a:gd name="connsiteX740" fmla="*/ 6793329 w 12192000"/>
              <a:gd name="connsiteY740" fmla="*/ 6903642 h 8099368"/>
              <a:gd name="connsiteX741" fmla="*/ 6883307 w 12192000"/>
              <a:gd name="connsiteY741" fmla="*/ 6881081 h 8099368"/>
              <a:gd name="connsiteX742" fmla="*/ 6905802 w 12192000"/>
              <a:gd name="connsiteY742" fmla="*/ 6858520 h 8099368"/>
              <a:gd name="connsiteX743" fmla="*/ 6838318 w 12192000"/>
              <a:gd name="connsiteY743" fmla="*/ 6858520 h 8099368"/>
              <a:gd name="connsiteX744" fmla="*/ 6658362 w 12192000"/>
              <a:gd name="connsiteY744" fmla="*/ 6835959 h 8099368"/>
              <a:gd name="connsiteX745" fmla="*/ 6410923 w 12192000"/>
              <a:gd name="connsiteY745" fmla="*/ 6768276 h 8099368"/>
              <a:gd name="connsiteX746" fmla="*/ 6298451 w 12192000"/>
              <a:gd name="connsiteY746" fmla="*/ 6723154 h 8099368"/>
              <a:gd name="connsiteX747" fmla="*/ 6298451 w 12192000"/>
              <a:gd name="connsiteY747" fmla="*/ 6745715 h 8099368"/>
              <a:gd name="connsiteX748" fmla="*/ 6298451 w 12192000"/>
              <a:gd name="connsiteY748" fmla="*/ 6768276 h 8099368"/>
              <a:gd name="connsiteX749" fmla="*/ 6613373 w 12192000"/>
              <a:gd name="connsiteY749" fmla="*/ 6948763 h 8099368"/>
              <a:gd name="connsiteX750" fmla="*/ 6725846 w 12192000"/>
              <a:gd name="connsiteY750" fmla="*/ 7016446 h 8099368"/>
              <a:gd name="connsiteX751" fmla="*/ 6950790 w 12192000"/>
              <a:gd name="connsiteY751" fmla="*/ 7129251 h 8099368"/>
              <a:gd name="connsiteX752" fmla="*/ 6838318 w 12192000"/>
              <a:gd name="connsiteY752" fmla="*/ 7106690 h 8099368"/>
              <a:gd name="connsiteX753" fmla="*/ 6838318 w 12192000"/>
              <a:gd name="connsiteY753" fmla="*/ 7129251 h 8099368"/>
              <a:gd name="connsiteX754" fmla="*/ 6748340 w 12192000"/>
              <a:gd name="connsiteY754" fmla="*/ 7084129 h 8099368"/>
              <a:gd name="connsiteX755" fmla="*/ 6815824 w 12192000"/>
              <a:gd name="connsiteY755" fmla="*/ 7106690 h 8099368"/>
              <a:gd name="connsiteX756" fmla="*/ 6680857 w 12192000"/>
              <a:gd name="connsiteY756" fmla="*/ 7016446 h 8099368"/>
              <a:gd name="connsiteX757" fmla="*/ 6298451 w 12192000"/>
              <a:gd name="connsiteY757" fmla="*/ 6813398 h 8099368"/>
              <a:gd name="connsiteX758" fmla="*/ 5916046 w 12192000"/>
              <a:gd name="connsiteY758" fmla="*/ 6632911 h 8099368"/>
              <a:gd name="connsiteX759" fmla="*/ 5871056 w 12192000"/>
              <a:gd name="connsiteY759" fmla="*/ 6610350 h 8099368"/>
              <a:gd name="connsiteX760" fmla="*/ 5781078 w 12192000"/>
              <a:gd name="connsiteY760" fmla="*/ 6587789 h 8099368"/>
              <a:gd name="connsiteX761" fmla="*/ 5061256 w 12192000"/>
              <a:gd name="connsiteY761" fmla="*/ 6226814 h 8099368"/>
              <a:gd name="connsiteX762" fmla="*/ 4678849 w 12192000"/>
              <a:gd name="connsiteY762" fmla="*/ 6068888 h 8099368"/>
              <a:gd name="connsiteX763" fmla="*/ 4768827 w 12192000"/>
              <a:gd name="connsiteY763" fmla="*/ 6136570 h 8099368"/>
              <a:gd name="connsiteX764" fmla="*/ 4768827 w 12192000"/>
              <a:gd name="connsiteY764" fmla="*/ 6159131 h 8099368"/>
              <a:gd name="connsiteX765" fmla="*/ 4881300 w 12192000"/>
              <a:gd name="connsiteY765" fmla="*/ 6204253 h 8099368"/>
              <a:gd name="connsiteX766" fmla="*/ 5038761 w 12192000"/>
              <a:gd name="connsiteY766" fmla="*/ 6294497 h 8099368"/>
              <a:gd name="connsiteX767" fmla="*/ 5151233 w 12192000"/>
              <a:gd name="connsiteY767" fmla="*/ 6339619 h 8099368"/>
              <a:gd name="connsiteX768" fmla="*/ 5398672 w 12192000"/>
              <a:gd name="connsiteY768" fmla="*/ 6452423 h 8099368"/>
              <a:gd name="connsiteX769" fmla="*/ 5443662 w 12192000"/>
              <a:gd name="connsiteY769" fmla="*/ 6474984 h 8099368"/>
              <a:gd name="connsiteX770" fmla="*/ 5668606 w 12192000"/>
              <a:gd name="connsiteY770" fmla="*/ 6587789 h 8099368"/>
              <a:gd name="connsiteX771" fmla="*/ 5871056 w 12192000"/>
              <a:gd name="connsiteY771" fmla="*/ 6655471 h 8099368"/>
              <a:gd name="connsiteX772" fmla="*/ 5736089 w 12192000"/>
              <a:gd name="connsiteY772" fmla="*/ 6587789 h 8099368"/>
              <a:gd name="connsiteX773" fmla="*/ 5758584 w 12192000"/>
              <a:gd name="connsiteY773" fmla="*/ 6587789 h 8099368"/>
              <a:gd name="connsiteX774" fmla="*/ 5893551 w 12192000"/>
              <a:gd name="connsiteY774" fmla="*/ 6655471 h 8099368"/>
              <a:gd name="connsiteX775" fmla="*/ 5893551 w 12192000"/>
              <a:gd name="connsiteY775" fmla="*/ 6700593 h 8099368"/>
              <a:gd name="connsiteX776" fmla="*/ 6028517 w 12192000"/>
              <a:gd name="connsiteY776" fmla="*/ 6768276 h 8099368"/>
              <a:gd name="connsiteX777" fmla="*/ 6253462 w 12192000"/>
              <a:gd name="connsiteY777" fmla="*/ 6881081 h 8099368"/>
              <a:gd name="connsiteX778" fmla="*/ 6365934 w 12192000"/>
              <a:gd name="connsiteY778" fmla="*/ 6926202 h 8099368"/>
              <a:gd name="connsiteX779" fmla="*/ 6343440 w 12192000"/>
              <a:gd name="connsiteY779" fmla="*/ 6903642 h 8099368"/>
              <a:gd name="connsiteX780" fmla="*/ 6447477 w 12192000"/>
              <a:gd name="connsiteY780" fmla="*/ 6929023 h 8099368"/>
              <a:gd name="connsiteX781" fmla="*/ 6471976 w 12192000"/>
              <a:gd name="connsiteY781" fmla="*/ 6950228 h 8099368"/>
              <a:gd name="connsiteX782" fmla="*/ 6455912 w 12192000"/>
              <a:gd name="connsiteY782" fmla="*/ 6948763 h 8099368"/>
              <a:gd name="connsiteX783" fmla="*/ 6455912 w 12192000"/>
              <a:gd name="connsiteY783" fmla="*/ 6993885 h 8099368"/>
              <a:gd name="connsiteX784" fmla="*/ 6478407 w 12192000"/>
              <a:gd name="connsiteY784" fmla="*/ 7016446 h 8099368"/>
              <a:gd name="connsiteX785" fmla="*/ 6388429 w 12192000"/>
              <a:gd name="connsiteY785" fmla="*/ 6993885 h 8099368"/>
              <a:gd name="connsiteX786" fmla="*/ 6185979 w 12192000"/>
              <a:gd name="connsiteY786" fmla="*/ 6881081 h 8099368"/>
              <a:gd name="connsiteX787" fmla="*/ 5736089 w 12192000"/>
              <a:gd name="connsiteY787" fmla="*/ 6700593 h 8099368"/>
              <a:gd name="connsiteX788" fmla="*/ 5803573 w 12192000"/>
              <a:gd name="connsiteY788" fmla="*/ 6700593 h 8099368"/>
              <a:gd name="connsiteX789" fmla="*/ 5421167 w 12192000"/>
              <a:gd name="connsiteY789" fmla="*/ 6565228 h 8099368"/>
              <a:gd name="connsiteX790" fmla="*/ 5398672 w 12192000"/>
              <a:gd name="connsiteY790" fmla="*/ 6587789 h 8099368"/>
              <a:gd name="connsiteX791" fmla="*/ 5443662 w 12192000"/>
              <a:gd name="connsiteY791" fmla="*/ 6610350 h 8099368"/>
              <a:gd name="connsiteX792" fmla="*/ 5331189 w 12192000"/>
              <a:gd name="connsiteY792" fmla="*/ 6587789 h 8099368"/>
              <a:gd name="connsiteX793" fmla="*/ 5331189 w 12192000"/>
              <a:gd name="connsiteY793" fmla="*/ 6655471 h 8099368"/>
              <a:gd name="connsiteX794" fmla="*/ 5353683 w 12192000"/>
              <a:gd name="connsiteY794" fmla="*/ 6678032 h 8099368"/>
              <a:gd name="connsiteX795" fmla="*/ 5308694 w 12192000"/>
              <a:gd name="connsiteY795" fmla="*/ 6678032 h 8099368"/>
              <a:gd name="connsiteX796" fmla="*/ 5353683 w 12192000"/>
              <a:gd name="connsiteY796" fmla="*/ 6723154 h 8099368"/>
              <a:gd name="connsiteX797" fmla="*/ 5578628 w 12192000"/>
              <a:gd name="connsiteY797" fmla="*/ 6813398 h 8099368"/>
              <a:gd name="connsiteX798" fmla="*/ 5533639 w 12192000"/>
              <a:gd name="connsiteY798" fmla="*/ 6813398 h 8099368"/>
              <a:gd name="connsiteX799" fmla="*/ 5533639 w 12192000"/>
              <a:gd name="connsiteY799" fmla="*/ 6835959 h 8099368"/>
              <a:gd name="connsiteX800" fmla="*/ 5623617 w 12192000"/>
              <a:gd name="connsiteY800" fmla="*/ 6881081 h 8099368"/>
              <a:gd name="connsiteX801" fmla="*/ 5488650 w 12192000"/>
              <a:gd name="connsiteY801" fmla="*/ 6835959 h 8099368"/>
              <a:gd name="connsiteX802" fmla="*/ 5286200 w 12192000"/>
              <a:gd name="connsiteY802" fmla="*/ 6723154 h 8099368"/>
              <a:gd name="connsiteX803" fmla="*/ 5218717 w 12192000"/>
              <a:gd name="connsiteY803" fmla="*/ 6745715 h 8099368"/>
              <a:gd name="connsiteX804" fmla="*/ 5241211 w 12192000"/>
              <a:gd name="connsiteY804" fmla="*/ 6768276 h 8099368"/>
              <a:gd name="connsiteX805" fmla="*/ 5173728 w 12192000"/>
              <a:gd name="connsiteY805" fmla="*/ 6723154 h 8099368"/>
              <a:gd name="connsiteX806" fmla="*/ 4813816 w 12192000"/>
              <a:gd name="connsiteY806" fmla="*/ 6565228 h 8099368"/>
              <a:gd name="connsiteX807" fmla="*/ 4836311 w 12192000"/>
              <a:gd name="connsiteY807" fmla="*/ 6610350 h 8099368"/>
              <a:gd name="connsiteX808" fmla="*/ 4881300 w 12192000"/>
              <a:gd name="connsiteY808" fmla="*/ 6632911 h 8099368"/>
              <a:gd name="connsiteX809" fmla="*/ 5083750 w 12192000"/>
              <a:gd name="connsiteY809" fmla="*/ 6723154 h 8099368"/>
              <a:gd name="connsiteX810" fmla="*/ 5083750 w 12192000"/>
              <a:gd name="connsiteY810" fmla="*/ 6745715 h 8099368"/>
              <a:gd name="connsiteX811" fmla="*/ 5263705 w 12192000"/>
              <a:gd name="connsiteY811" fmla="*/ 6858520 h 8099368"/>
              <a:gd name="connsiteX812" fmla="*/ 5173728 w 12192000"/>
              <a:gd name="connsiteY812" fmla="*/ 6835959 h 8099368"/>
              <a:gd name="connsiteX813" fmla="*/ 5128739 w 12192000"/>
              <a:gd name="connsiteY813" fmla="*/ 6858520 h 8099368"/>
              <a:gd name="connsiteX814" fmla="*/ 5038761 w 12192000"/>
              <a:gd name="connsiteY814" fmla="*/ 6813398 h 8099368"/>
              <a:gd name="connsiteX815" fmla="*/ 4858805 w 12192000"/>
              <a:gd name="connsiteY815" fmla="*/ 6723154 h 8099368"/>
              <a:gd name="connsiteX816" fmla="*/ 4588872 w 12192000"/>
              <a:gd name="connsiteY816" fmla="*/ 6565228 h 8099368"/>
              <a:gd name="connsiteX817" fmla="*/ 4049004 w 12192000"/>
              <a:gd name="connsiteY817" fmla="*/ 6294497 h 8099368"/>
              <a:gd name="connsiteX818" fmla="*/ 3959027 w 12192000"/>
              <a:gd name="connsiteY818" fmla="*/ 6249375 h 8099368"/>
              <a:gd name="connsiteX819" fmla="*/ 3891543 w 12192000"/>
              <a:gd name="connsiteY819" fmla="*/ 6249375 h 8099368"/>
              <a:gd name="connsiteX820" fmla="*/ 3891543 w 12192000"/>
              <a:gd name="connsiteY820" fmla="*/ 6226814 h 8099368"/>
              <a:gd name="connsiteX821" fmla="*/ 3779071 w 12192000"/>
              <a:gd name="connsiteY821" fmla="*/ 6159131 h 8099368"/>
              <a:gd name="connsiteX822" fmla="*/ 3576621 w 12192000"/>
              <a:gd name="connsiteY822" fmla="*/ 6068888 h 8099368"/>
              <a:gd name="connsiteX823" fmla="*/ 3554126 w 12192000"/>
              <a:gd name="connsiteY823" fmla="*/ 6091448 h 8099368"/>
              <a:gd name="connsiteX824" fmla="*/ 3464148 w 12192000"/>
              <a:gd name="connsiteY824" fmla="*/ 6046327 h 8099368"/>
              <a:gd name="connsiteX825" fmla="*/ 3374170 w 12192000"/>
              <a:gd name="connsiteY825" fmla="*/ 6023766 h 8099368"/>
              <a:gd name="connsiteX826" fmla="*/ 3284193 w 12192000"/>
              <a:gd name="connsiteY826" fmla="*/ 5978644 h 8099368"/>
              <a:gd name="connsiteX827" fmla="*/ 3284193 w 12192000"/>
              <a:gd name="connsiteY827" fmla="*/ 5978644 h 8099368"/>
              <a:gd name="connsiteX828" fmla="*/ 3284192 w 12192000"/>
              <a:gd name="connsiteY828" fmla="*/ 5978644 h 8099368"/>
              <a:gd name="connsiteX829" fmla="*/ 3261699 w 12192000"/>
              <a:gd name="connsiteY829" fmla="*/ 5967364 h 8099368"/>
              <a:gd name="connsiteX830" fmla="*/ 3261698 w 12192000"/>
              <a:gd name="connsiteY830" fmla="*/ 5967363 h 8099368"/>
              <a:gd name="connsiteX831" fmla="*/ 3239203 w 12192000"/>
              <a:gd name="connsiteY831" fmla="*/ 5956083 h 8099368"/>
              <a:gd name="connsiteX832" fmla="*/ 3261699 w 12192000"/>
              <a:gd name="connsiteY832" fmla="*/ 5967364 h 8099368"/>
              <a:gd name="connsiteX833" fmla="*/ 3270837 w 12192000"/>
              <a:gd name="connsiteY833" fmla="*/ 5975119 h 8099368"/>
              <a:gd name="connsiteX834" fmla="*/ 3284192 w 12192000"/>
              <a:gd name="connsiteY834" fmla="*/ 5978644 h 8099368"/>
              <a:gd name="connsiteX835" fmla="*/ 3284193 w 12192000"/>
              <a:gd name="connsiteY835" fmla="*/ 5978644 h 8099368"/>
              <a:gd name="connsiteX836" fmla="*/ 3288059 w 12192000"/>
              <a:gd name="connsiteY836" fmla="*/ 5992039 h 8099368"/>
              <a:gd name="connsiteX837" fmla="*/ 3329181 w 12192000"/>
              <a:gd name="connsiteY837" fmla="*/ 6023766 h 8099368"/>
              <a:gd name="connsiteX838" fmla="*/ 3419159 w 12192000"/>
              <a:gd name="connsiteY838" fmla="*/ 6068888 h 8099368"/>
              <a:gd name="connsiteX839" fmla="*/ 3644104 w 12192000"/>
              <a:gd name="connsiteY839" fmla="*/ 6204253 h 8099368"/>
              <a:gd name="connsiteX840" fmla="*/ 3869049 w 12192000"/>
              <a:gd name="connsiteY840" fmla="*/ 6339619 h 8099368"/>
              <a:gd name="connsiteX841" fmla="*/ 4251454 w 12192000"/>
              <a:gd name="connsiteY841" fmla="*/ 6542667 h 8099368"/>
              <a:gd name="connsiteX842" fmla="*/ 4341432 w 12192000"/>
              <a:gd name="connsiteY842" fmla="*/ 6587789 h 8099368"/>
              <a:gd name="connsiteX843" fmla="*/ 4386421 w 12192000"/>
              <a:gd name="connsiteY843" fmla="*/ 6610350 h 8099368"/>
              <a:gd name="connsiteX844" fmla="*/ 4521389 w 12192000"/>
              <a:gd name="connsiteY844" fmla="*/ 6632911 h 8099368"/>
              <a:gd name="connsiteX845" fmla="*/ 4521389 w 12192000"/>
              <a:gd name="connsiteY845" fmla="*/ 6587789 h 8099368"/>
              <a:gd name="connsiteX846" fmla="*/ 4386421 w 12192000"/>
              <a:gd name="connsiteY846" fmla="*/ 6520106 h 8099368"/>
              <a:gd name="connsiteX847" fmla="*/ 4521389 w 12192000"/>
              <a:gd name="connsiteY847" fmla="*/ 6565228 h 8099368"/>
              <a:gd name="connsiteX848" fmla="*/ 4678849 w 12192000"/>
              <a:gd name="connsiteY848" fmla="*/ 6632911 h 8099368"/>
              <a:gd name="connsiteX849" fmla="*/ 4723838 w 12192000"/>
              <a:gd name="connsiteY849" fmla="*/ 6678032 h 8099368"/>
              <a:gd name="connsiteX850" fmla="*/ 4611366 w 12192000"/>
              <a:gd name="connsiteY850" fmla="*/ 6655471 h 8099368"/>
              <a:gd name="connsiteX851" fmla="*/ 4588872 w 12192000"/>
              <a:gd name="connsiteY851" fmla="*/ 6655471 h 8099368"/>
              <a:gd name="connsiteX852" fmla="*/ 4566377 w 12192000"/>
              <a:gd name="connsiteY852" fmla="*/ 6655471 h 8099368"/>
              <a:gd name="connsiteX853" fmla="*/ 4678849 w 12192000"/>
              <a:gd name="connsiteY853" fmla="*/ 6723154 h 8099368"/>
              <a:gd name="connsiteX854" fmla="*/ 4543883 w 12192000"/>
              <a:gd name="connsiteY854" fmla="*/ 6678032 h 8099368"/>
              <a:gd name="connsiteX855" fmla="*/ 4858805 w 12192000"/>
              <a:gd name="connsiteY855" fmla="*/ 6858520 h 8099368"/>
              <a:gd name="connsiteX856" fmla="*/ 4903794 w 12192000"/>
              <a:gd name="connsiteY856" fmla="*/ 6881081 h 8099368"/>
              <a:gd name="connsiteX857" fmla="*/ 4948783 w 12192000"/>
              <a:gd name="connsiteY857" fmla="*/ 6903642 h 8099368"/>
              <a:gd name="connsiteX858" fmla="*/ 5106244 w 12192000"/>
              <a:gd name="connsiteY858" fmla="*/ 6948763 h 8099368"/>
              <a:gd name="connsiteX859" fmla="*/ 5128739 w 12192000"/>
              <a:gd name="connsiteY859" fmla="*/ 6971324 h 8099368"/>
              <a:gd name="connsiteX860" fmla="*/ 5106244 w 12192000"/>
              <a:gd name="connsiteY860" fmla="*/ 6993885 h 8099368"/>
              <a:gd name="connsiteX861" fmla="*/ 5308694 w 12192000"/>
              <a:gd name="connsiteY861" fmla="*/ 7129251 h 8099368"/>
              <a:gd name="connsiteX862" fmla="*/ 5061256 w 12192000"/>
              <a:gd name="connsiteY862" fmla="*/ 7016446 h 8099368"/>
              <a:gd name="connsiteX863" fmla="*/ 4903794 w 12192000"/>
              <a:gd name="connsiteY863" fmla="*/ 6948763 h 8099368"/>
              <a:gd name="connsiteX864" fmla="*/ 4656355 w 12192000"/>
              <a:gd name="connsiteY864" fmla="*/ 6835959 h 8099368"/>
              <a:gd name="connsiteX865" fmla="*/ 4633860 w 12192000"/>
              <a:gd name="connsiteY865" fmla="*/ 6813398 h 8099368"/>
              <a:gd name="connsiteX866" fmla="*/ 4521389 w 12192000"/>
              <a:gd name="connsiteY866" fmla="*/ 6790837 h 8099368"/>
              <a:gd name="connsiteX867" fmla="*/ 4408916 w 12192000"/>
              <a:gd name="connsiteY867" fmla="*/ 6723154 h 8099368"/>
              <a:gd name="connsiteX868" fmla="*/ 4273949 w 12192000"/>
              <a:gd name="connsiteY868" fmla="*/ 6655471 h 8099368"/>
              <a:gd name="connsiteX869" fmla="*/ 4116488 w 12192000"/>
              <a:gd name="connsiteY869" fmla="*/ 6587789 h 8099368"/>
              <a:gd name="connsiteX870" fmla="*/ 4093993 w 12192000"/>
              <a:gd name="connsiteY870" fmla="*/ 6610350 h 8099368"/>
              <a:gd name="connsiteX871" fmla="*/ 4071499 w 12192000"/>
              <a:gd name="connsiteY871" fmla="*/ 6610350 h 8099368"/>
              <a:gd name="connsiteX872" fmla="*/ 4161476 w 12192000"/>
              <a:gd name="connsiteY872" fmla="*/ 6678032 h 8099368"/>
              <a:gd name="connsiteX873" fmla="*/ 4183971 w 12192000"/>
              <a:gd name="connsiteY873" fmla="*/ 6723154 h 8099368"/>
              <a:gd name="connsiteX874" fmla="*/ 4296443 w 12192000"/>
              <a:gd name="connsiteY874" fmla="*/ 6745715 h 8099368"/>
              <a:gd name="connsiteX875" fmla="*/ 4498894 w 12192000"/>
              <a:gd name="connsiteY875" fmla="*/ 6835959 h 8099368"/>
              <a:gd name="connsiteX876" fmla="*/ 4588872 w 12192000"/>
              <a:gd name="connsiteY876" fmla="*/ 6903642 h 8099368"/>
              <a:gd name="connsiteX877" fmla="*/ 4746333 w 12192000"/>
              <a:gd name="connsiteY877" fmla="*/ 6993885 h 8099368"/>
              <a:gd name="connsiteX878" fmla="*/ 4858805 w 12192000"/>
              <a:gd name="connsiteY878" fmla="*/ 7061568 h 8099368"/>
              <a:gd name="connsiteX879" fmla="*/ 5151233 w 12192000"/>
              <a:gd name="connsiteY879" fmla="*/ 7219494 h 8099368"/>
              <a:gd name="connsiteX880" fmla="*/ 5128739 w 12192000"/>
              <a:gd name="connsiteY880" fmla="*/ 7219494 h 8099368"/>
              <a:gd name="connsiteX881" fmla="*/ 5038761 w 12192000"/>
              <a:gd name="connsiteY881" fmla="*/ 7174373 h 8099368"/>
              <a:gd name="connsiteX882" fmla="*/ 4903794 w 12192000"/>
              <a:gd name="connsiteY882" fmla="*/ 7129251 h 8099368"/>
              <a:gd name="connsiteX883" fmla="*/ 4588872 w 12192000"/>
              <a:gd name="connsiteY883" fmla="*/ 6971324 h 8099368"/>
              <a:gd name="connsiteX884" fmla="*/ 4543883 w 12192000"/>
              <a:gd name="connsiteY884" fmla="*/ 6948763 h 8099368"/>
              <a:gd name="connsiteX885" fmla="*/ 4273949 w 12192000"/>
              <a:gd name="connsiteY885" fmla="*/ 6790837 h 8099368"/>
              <a:gd name="connsiteX886" fmla="*/ 4004015 w 12192000"/>
              <a:gd name="connsiteY886" fmla="*/ 6655471 h 8099368"/>
              <a:gd name="connsiteX887" fmla="*/ 3801565 w 12192000"/>
              <a:gd name="connsiteY887" fmla="*/ 6542667 h 8099368"/>
              <a:gd name="connsiteX888" fmla="*/ 3779071 w 12192000"/>
              <a:gd name="connsiteY888" fmla="*/ 6520106 h 8099368"/>
              <a:gd name="connsiteX889" fmla="*/ 3599115 w 12192000"/>
              <a:gd name="connsiteY889" fmla="*/ 6452423 h 8099368"/>
              <a:gd name="connsiteX890" fmla="*/ 2991764 w 12192000"/>
              <a:gd name="connsiteY890" fmla="*/ 6159131 h 8099368"/>
              <a:gd name="connsiteX891" fmla="*/ 3126731 w 12192000"/>
              <a:gd name="connsiteY891" fmla="*/ 6249375 h 8099368"/>
              <a:gd name="connsiteX892" fmla="*/ 2811809 w 12192000"/>
              <a:gd name="connsiteY892" fmla="*/ 6114009 h 8099368"/>
              <a:gd name="connsiteX893" fmla="*/ 2721831 w 12192000"/>
              <a:gd name="connsiteY893" fmla="*/ 6068888 h 8099368"/>
              <a:gd name="connsiteX894" fmla="*/ 2609359 w 12192000"/>
              <a:gd name="connsiteY894" fmla="*/ 6046327 h 8099368"/>
              <a:gd name="connsiteX895" fmla="*/ 2519381 w 12192000"/>
              <a:gd name="connsiteY895" fmla="*/ 5978644 h 8099368"/>
              <a:gd name="connsiteX896" fmla="*/ 1664591 w 12192000"/>
              <a:gd name="connsiteY896" fmla="*/ 5549986 h 8099368"/>
              <a:gd name="connsiteX897" fmla="*/ 1597107 w 12192000"/>
              <a:gd name="connsiteY897" fmla="*/ 5549986 h 8099368"/>
              <a:gd name="connsiteX898" fmla="*/ 1552119 w 12192000"/>
              <a:gd name="connsiteY898" fmla="*/ 5527425 h 8099368"/>
              <a:gd name="connsiteX899" fmla="*/ 1349668 w 12192000"/>
              <a:gd name="connsiteY899" fmla="*/ 5437182 h 8099368"/>
              <a:gd name="connsiteX900" fmla="*/ 1282185 w 12192000"/>
              <a:gd name="connsiteY900" fmla="*/ 5414621 h 8099368"/>
              <a:gd name="connsiteX901" fmla="*/ 742318 w 12192000"/>
              <a:gd name="connsiteY901" fmla="*/ 5166451 h 8099368"/>
              <a:gd name="connsiteX902" fmla="*/ 629845 w 12192000"/>
              <a:gd name="connsiteY902" fmla="*/ 5166451 h 8099368"/>
              <a:gd name="connsiteX903" fmla="*/ 787307 w 12192000"/>
              <a:gd name="connsiteY903" fmla="*/ 5256694 h 8099368"/>
              <a:gd name="connsiteX904" fmla="*/ 922273 w 12192000"/>
              <a:gd name="connsiteY904" fmla="*/ 5301816 h 8099368"/>
              <a:gd name="connsiteX905" fmla="*/ 922273 w 12192000"/>
              <a:gd name="connsiteY905" fmla="*/ 5324377 h 8099368"/>
              <a:gd name="connsiteX906" fmla="*/ 1034746 w 12192000"/>
              <a:gd name="connsiteY906" fmla="*/ 5346938 h 8099368"/>
              <a:gd name="connsiteX907" fmla="*/ 1124724 w 12192000"/>
              <a:gd name="connsiteY907" fmla="*/ 5392060 h 8099368"/>
              <a:gd name="connsiteX908" fmla="*/ 1147218 w 12192000"/>
              <a:gd name="connsiteY908" fmla="*/ 5414621 h 8099368"/>
              <a:gd name="connsiteX909" fmla="*/ 1237196 w 12192000"/>
              <a:gd name="connsiteY909" fmla="*/ 5459743 h 8099368"/>
              <a:gd name="connsiteX910" fmla="*/ 1192207 w 12192000"/>
              <a:gd name="connsiteY910" fmla="*/ 5459743 h 8099368"/>
              <a:gd name="connsiteX911" fmla="*/ 1079735 w 12192000"/>
              <a:gd name="connsiteY911" fmla="*/ 5414621 h 8099368"/>
              <a:gd name="connsiteX912" fmla="*/ 1169713 w 12192000"/>
              <a:gd name="connsiteY912" fmla="*/ 5459743 h 8099368"/>
              <a:gd name="connsiteX913" fmla="*/ 1304679 w 12192000"/>
              <a:gd name="connsiteY913" fmla="*/ 5527425 h 8099368"/>
              <a:gd name="connsiteX914" fmla="*/ 1475497 w 12192000"/>
              <a:gd name="connsiteY914" fmla="*/ 5609914 h 8099368"/>
              <a:gd name="connsiteX915" fmla="*/ 1529620 w 12192000"/>
              <a:gd name="connsiteY915" fmla="*/ 5640228 h 8099368"/>
              <a:gd name="connsiteX916" fmla="*/ 1439646 w 12192000"/>
              <a:gd name="connsiteY916" fmla="*/ 5595108 h 8099368"/>
              <a:gd name="connsiteX917" fmla="*/ 1417152 w 12192000"/>
              <a:gd name="connsiteY917" fmla="*/ 5617669 h 8099368"/>
              <a:gd name="connsiteX918" fmla="*/ 1507129 w 12192000"/>
              <a:gd name="connsiteY918" fmla="*/ 5662791 h 8099368"/>
              <a:gd name="connsiteX919" fmla="*/ 1574613 w 12192000"/>
              <a:gd name="connsiteY919" fmla="*/ 5707913 h 8099368"/>
              <a:gd name="connsiteX920" fmla="*/ 1642096 w 12192000"/>
              <a:gd name="connsiteY920" fmla="*/ 5730474 h 8099368"/>
              <a:gd name="connsiteX921" fmla="*/ 1597107 w 12192000"/>
              <a:gd name="connsiteY921" fmla="*/ 5730474 h 8099368"/>
              <a:gd name="connsiteX922" fmla="*/ 1619602 w 12192000"/>
              <a:gd name="connsiteY922" fmla="*/ 5753035 h 8099368"/>
              <a:gd name="connsiteX923" fmla="*/ 1687085 w 12192000"/>
              <a:gd name="connsiteY923" fmla="*/ 5798156 h 8099368"/>
              <a:gd name="connsiteX924" fmla="*/ 1732074 w 12192000"/>
              <a:gd name="connsiteY924" fmla="*/ 5820717 h 8099368"/>
              <a:gd name="connsiteX925" fmla="*/ 1822052 w 12192000"/>
              <a:gd name="connsiteY925" fmla="*/ 5888400 h 8099368"/>
              <a:gd name="connsiteX926" fmla="*/ 1709580 w 12192000"/>
              <a:gd name="connsiteY926" fmla="*/ 5820717 h 8099368"/>
              <a:gd name="connsiteX927" fmla="*/ 1574613 w 12192000"/>
              <a:gd name="connsiteY927" fmla="*/ 5775596 h 8099368"/>
              <a:gd name="connsiteX928" fmla="*/ 629845 w 12192000"/>
              <a:gd name="connsiteY928" fmla="*/ 5324377 h 8099368"/>
              <a:gd name="connsiteX929" fmla="*/ 292428 w 12192000"/>
              <a:gd name="connsiteY929" fmla="*/ 5166451 h 8099368"/>
              <a:gd name="connsiteX930" fmla="*/ 0 w 12192000"/>
              <a:gd name="connsiteY930" fmla="*/ 5166451 h 8099368"/>
              <a:gd name="connsiteX931" fmla="*/ 0 w 12192000"/>
              <a:gd name="connsiteY931" fmla="*/ 5164336 h 8099368"/>
              <a:gd name="connsiteX932" fmla="*/ 0 w 12192000"/>
              <a:gd name="connsiteY932" fmla="*/ 5149530 h 8099368"/>
              <a:gd name="connsiteX933" fmla="*/ 0 w 12192000"/>
              <a:gd name="connsiteY933" fmla="*/ 5133403 h 8099368"/>
              <a:gd name="connsiteX934" fmla="*/ 0 w 12192000"/>
              <a:gd name="connsiteY934" fmla="*/ 5109343 h 8099368"/>
              <a:gd name="connsiteX935" fmla="*/ 0 w 12192000"/>
              <a:gd name="connsiteY935" fmla="*/ 5075766 h 8099368"/>
              <a:gd name="connsiteX936" fmla="*/ 0 w 12192000"/>
              <a:gd name="connsiteY936" fmla="*/ 5031085 h 8099368"/>
              <a:gd name="connsiteX937" fmla="*/ 0 w 12192000"/>
              <a:gd name="connsiteY937" fmla="*/ 5030028 h 8099368"/>
              <a:gd name="connsiteX938" fmla="*/ 0 w 12192000"/>
              <a:gd name="connsiteY938" fmla="*/ 5022625 h 8099368"/>
              <a:gd name="connsiteX939" fmla="*/ 0 w 12192000"/>
              <a:gd name="connsiteY939" fmla="*/ 5002532 h 8099368"/>
              <a:gd name="connsiteX940" fmla="*/ 0 w 12192000"/>
              <a:gd name="connsiteY940" fmla="*/ 4963402 h 8099368"/>
              <a:gd name="connsiteX941" fmla="*/ 67484 w 12192000"/>
              <a:gd name="connsiteY941" fmla="*/ 4985963 h 8099368"/>
              <a:gd name="connsiteX942" fmla="*/ 0 w 12192000"/>
              <a:gd name="connsiteY942" fmla="*/ 4963402 h 8099368"/>
              <a:gd name="connsiteX943" fmla="*/ 0 w 12192000"/>
              <a:gd name="connsiteY943" fmla="*/ 4961331 h 8099368"/>
              <a:gd name="connsiteX944" fmla="*/ 0 w 12192000"/>
              <a:gd name="connsiteY944" fmla="*/ 4946834 h 8099368"/>
              <a:gd name="connsiteX945" fmla="*/ 0 w 12192000"/>
              <a:gd name="connsiteY945" fmla="*/ 4931043 h 8099368"/>
              <a:gd name="connsiteX946" fmla="*/ 0 w 12192000"/>
              <a:gd name="connsiteY946" fmla="*/ 4907485 h 8099368"/>
              <a:gd name="connsiteX947" fmla="*/ 0 w 12192000"/>
              <a:gd name="connsiteY947" fmla="*/ 4874607 h 8099368"/>
              <a:gd name="connsiteX948" fmla="*/ 0 w 12192000"/>
              <a:gd name="connsiteY948" fmla="*/ 4830857 h 8099368"/>
              <a:gd name="connsiteX949" fmla="*/ 0 w 12192000"/>
              <a:gd name="connsiteY949" fmla="*/ 4774680 h 8099368"/>
              <a:gd name="connsiteX950" fmla="*/ 0 w 12192000"/>
              <a:gd name="connsiteY950" fmla="*/ 4704524 h 8099368"/>
              <a:gd name="connsiteX951" fmla="*/ 0 w 12192000"/>
              <a:gd name="connsiteY951" fmla="*/ 4618836 h 8099368"/>
              <a:gd name="connsiteX952" fmla="*/ 0 w 12192000"/>
              <a:gd name="connsiteY952" fmla="*/ 4516062 h 8099368"/>
              <a:gd name="connsiteX953" fmla="*/ 0 w 12192000"/>
              <a:gd name="connsiteY953" fmla="*/ 4394648 h 8099368"/>
              <a:gd name="connsiteX954" fmla="*/ 0 w 12192000"/>
              <a:gd name="connsiteY954" fmla="*/ 4253042 h 8099368"/>
              <a:gd name="connsiteX955" fmla="*/ 0 w 12192000"/>
              <a:gd name="connsiteY955" fmla="*/ 4089690 h 8099368"/>
              <a:gd name="connsiteX956" fmla="*/ 0 w 12192000"/>
              <a:gd name="connsiteY956" fmla="*/ 3903039 h 8099368"/>
              <a:gd name="connsiteX957" fmla="*/ 0 w 12192000"/>
              <a:gd name="connsiteY957" fmla="*/ 3898104 h 8099368"/>
              <a:gd name="connsiteX958" fmla="*/ 0 w 12192000"/>
              <a:gd name="connsiteY958" fmla="*/ 3886383 h 8099368"/>
              <a:gd name="connsiteX959" fmla="*/ 0 w 12192000"/>
              <a:gd name="connsiteY959" fmla="*/ 3863558 h 8099368"/>
              <a:gd name="connsiteX960" fmla="*/ 0 w 12192000"/>
              <a:gd name="connsiteY960" fmla="*/ 3825927 h 8099368"/>
              <a:gd name="connsiteX961" fmla="*/ 0 w 12192000"/>
              <a:gd name="connsiteY961" fmla="*/ 3769789 h 8099368"/>
              <a:gd name="connsiteX962" fmla="*/ 0 w 12192000"/>
              <a:gd name="connsiteY962" fmla="*/ 3691443 h 8099368"/>
              <a:gd name="connsiteX963" fmla="*/ 0 w 12192000"/>
              <a:gd name="connsiteY963" fmla="*/ 3587187 h 8099368"/>
              <a:gd name="connsiteX964" fmla="*/ 0 w 12192000"/>
              <a:gd name="connsiteY964" fmla="*/ 3584366 h 8099368"/>
              <a:gd name="connsiteX965" fmla="*/ 0 w 12192000"/>
              <a:gd name="connsiteY965" fmla="*/ 3577669 h 8099368"/>
              <a:gd name="connsiteX966" fmla="*/ 0 w 12192000"/>
              <a:gd name="connsiteY966" fmla="*/ 3564625 h 8099368"/>
              <a:gd name="connsiteX967" fmla="*/ 0 w 12192000"/>
              <a:gd name="connsiteY967" fmla="*/ 3563259 h 8099368"/>
              <a:gd name="connsiteX968" fmla="*/ 0 w 12192000"/>
              <a:gd name="connsiteY968" fmla="*/ 3553697 h 8099368"/>
              <a:gd name="connsiteX969" fmla="*/ 0 w 12192000"/>
              <a:gd name="connsiteY969" fmla="*/ 3527744 h 8099368"/>
              <a:gd name="connsiteX970" fmla="*/ 0 w 12192000"/>
              <a:gd name="connsiteY970" fmla="*/ 3506058 h 8099368"/>
              <a:gd name="connsiteX971" fmla="*/ 0 w 12192000"/>
              <a:gd name="connsiteY971" fmla="*/ 3477202 h 8099368"/>
              <a:gd name="connsiteX972" fmla="*/ 0 w 12192000"/>
              <a:gd name="connsiteY972" fmla="*/ 3440149 h 8099368"/>
              <a:gd name="connsiteX973" fmla="*/ 0 w 12192000"/>
              <a:gd name="connsiteY973" fmla="*/ 3393876 h 8099368"/>
              <a:gd name="connsiteX974" fmla="*/ 0 w 12192000"/>
              <a:gd name="connsiteY974" fmla="*/ 3337358 h 8099368"/>
              <a:gd name="connsiteX975" fmla="*/ 0 w 12192000"/>
              <a:gd name="connsiteY975" fmla="*/ 3269571 h 8099368"/>
              <a:gd name="connsiteX976" fmla="*/ 0 w 12192000"/>
              <a:gd name="connsiteY976" fmla="*/ 3189490 h 8099368"/>
              <a:gd name="connsiteX977" fmla="*/ 0 w 12192000"/>
              <a:gd name="connsiteY977" fmla="*/ 3096090 h 8099368"/>
              <a:gd name="connsiteX978" fmla="*/ 0 w 12192000"/>
              <a:gd name="connsiteY978" fmla="*/ 2988347 h 8099368"/>
              <a:gd name="connsiteX979" fmla="*/ 0 w 12192000"/>
              <a:gd name="connsiteY979" fmla="*/ 2865237 h 8099368"/>
              <a:gd name="connsiteX980" fmla="*/ 0 w 12192000"/>
              <a:gd name="connsiteY980" fmla="*/ 2862417 h 8099368"/>
              <a:gd name="connsiteX981" fmla="*/ 0 w 12192000"/>
              <a:gd name="connsiteY981" fmla="*/ 2855719 h 8099368"/>
              <a:gd name="connsiteX982" fmla="*/ 0 w 12192000"/>
              <a:gd name="connsiteY982" fmla="*/ 2842676 h 8099368"/>
              <a:gd name="connsiteX983" fmla="*/ 0 w 12192000"/>
              <a:gd name="connsiteY983" fmla="*/ 2841883 h 8099368"/>
              <a:gd name="connsiteX984" fmla="*/ 0 w 12192000"/>
              <a:gd name="connsiteY984" fmla="*/ 2836331 h 8099368"/>
              <a:gd name="connsiteX985" fmla="*/ 0 w 12192000"/>
              <a:gd name="connsiteY985" fmla="*/ 2821261 h 8099368"/>
              <a:gd name="connsiteX986" fmla="*/ 0 w 12192000"/>
              <a:gd name="connsiteY986" fmla="*/ 2791914 h 8099368"/>
              <a:gd name="connsiteX987" fmla="*/ 0 w 12192000"/>
              <a:gd name="connsiteY987" fmla="*/ 2743531 h 8099368"/>
              <a:gd name="connsiteX988" fmla="*/ 0 w 12192000"/>
              <a:gd name="connsiteY988" fmla="*/ 2671354 h 8099368"/>
              <a:gd name="connsiteX989" fmla="*/ 0 w 12192000"/>
              <a:gd name="connsiteY989" fmla="*/ 2624855 h 8099368"/>
              <a:gd name="connsiteX990" fmla="*/ 0 w 12192000"/>
              <a:gd name="connsiteY990" fmla="*/ 2570623 h 8099368"/>
              <a:gd name="connsiteX991" fmla="*/ 0 w 12192000"/>
              <a:gd name="connsiteY991" fmla="*/ 2508063 h 8099368"/>
              <a:gd name="connsiteX992" fmla="*/ 0 w 12192000"/>
              <a:gd name="connsiteY992" fmla="*/ 2459141 h 8099368"/>
              <a:gd name="connsiteX993" fmla="*/ 44989 w 12192000"/>
              <a:gd name="connsiteY993" fmla="*/ 2459141 h 8099368"/>
              <a:gd name="connsiteX994" fmla="*/ 22495 w 12192000"/>
              <a:gd name="connsiteY994" fmla="*/ 2414019 h 8099368"/>
              <a:gd name="connsiteX995" fmla="*/ 0 w 12192000"/>
              <a:gd name="connsiteY995" fmla="*/ 2414019 h 8099368"/>
              <a:gd name="connsiteX996" fmla="*/ 0 w 12192000"/>
              <a:gd name="connsiteY996" fmla="*/ 2413181 h 8099368"/>
              <a:gd name="connsiteX997" fmla="*/ 0 w 12192000"/>
              <a:gd name="connsiteY997" fmla="*/ 2407321 h 8099368"/>
              <a:gd name="connsiteX998" fmla="*/ 0 w 12192000"/>
              <a:gd name="connsiteY998" fmla="*/ 2391414 h 8099368"/>
              <a:gd name="connsiteX999" fmla="*/ 0 w 12192000"/>
              <a:gd name="connsiteY999" fmla="*/ 2360436 h 8099368"/>
              <a:gd name="connsiteX1000" fmla="*/ 0 w 12192000"/>
              <a:gd name="connsiteY1000" fmla="*/ 2309366 h 8099368"/>
              <a:gd name="connsiteX1001" fmla="*/ 0 w 12192000"/>
              <a:gd name="connsiteY1001" fmla="*/ 2274726 h 8099368"/>
              <a:gd name="connsiteX1002" fmla="*/ 0 w 12192000"/>
              <a:gd name="connsiteY1002" fmla="*/ 2233179 h 8099368"/>
              <a:gd name="connsiteX1003" fmla="*/ 0 w 12192000"/>
              <a:gd name="connsiteY1003" fmla="*/ 2184097 h 8099368"/>
              <a:gd name="connsiteX1004" fmla="*/ 0 w 12192000"/>
              <a:gd name="connsiteY1004" fmla="*/ 2126852 h 8099368"/>
              <a:gd name="connsiteX1005" fmla="*/ 0 w 12192000"/>
              <a:gd name="connsiteY1005" fmla="*/ 2060816 h 8099368"/>
              <a:gd name="connsiteX1006" fmla="*/ 0 w 12192000"/>
              <a:gd name="connsiteY1006" fmla="*/ 1985361 h 8099368"/>
              <a:gd name="connsiteX1007" fmla="*/ 134967 w 12192000"/>
              <a:gd name="connsiteY1007" fmla="*/ 1985361 h 8099368"/>
              <a:gd name="connsiteX1008" fmla="*/ 89978 w 12192000"/>
              <a:gd name="connsiteY1008" fmla="*/ 1962800 h 8099368"/>
              <a:gd name="connsiteX1009" fmla="*/ 22495 w 12192000"/>
              <a:gd name="connsiteY1009" fmla="*/ 1917678 h 8099368"/>
              <a:gd name="connsiteX1010" fmla="*/ 0 w 12192000"/>
              <a:gd name="connsiteY1010" fmla="*/ 1895117 h 8099368"/>
              <a:gd name="connsiteX1011" fmla="*/ 0 w 12192000"/>
              <a:gd name="connsiteY1011" fmla="*/ 1892782 h 8099368"/>
              <a:gd name="connsiteX1012" fmla="*/ 0 w 12192000"/>
              <a:gd name="connsiteY1012" fmla="*/ 1876434 h 8099368"/>
              <a:gd name="connsiteX1013" fmla="*/ 0 w 12192000"/>
              <a:gd name="connsiteY1013" fmla="*/ 1858627 h 8099368"/>
              <a:gd name="connsiteX1014" fmla="*/ 0 w 12192000"/>
              <a:gd name="connsiteY1014" fmla="*/ 1832061 h 8099368"/>
              <a:gd name="connsiteX1015" fmla="*/ 0 w 12192000"/>
              <a:gd name="connsiteY1015" fmla="*/ 1794987 h 8099368"/>
              <a:gd name="connsiteX1016" fmla="*/ 0 w 12192000"/>
              <a:gd name="connsiteY1016" fmla="*/ 1745651 h 8099368"/>
              <a:gd name="connsiteX1017" fmla="*/ 0 w 12192000"/>
              <a:gd name="connsiteY1017" fmla="*/ 1682303 h 8099368"/>
              <a:gd name="connsiteX1018" fmla="*/ 0 w 12192000"/>
              <a:gd name="connsiteY1018" fmla="*/ 1603192 h 8099368"/>
              <a:gd name="connsiteX1019" fmla="*/ 0 w 12192000"/>
              <a:gd name="connsiteY1019" fmla="*/ 1506564 h 8099368"/>
              <a:gd name="connsiteX1020" fmla="*/ 0 w 12192000"/>
              <a:gd name="connsiteY1020" fmla="*/ 1390669 h 8099368"/>
              <a:gd name="connsiteX1021" fmla="*/ 0 w 12192000"/>
              <a:gd name="connsiteY1021" fmla="*/ 1253756 h 8099368"/>
              <a:gd name="connsiteX1022" fmla="*/ 0 w 12192000"/>
              <a:gd name="connsiteY1022" fmla="*/ 1094073 h 8099368"/>
              <a:gd name="connsiteX1023" fmla="*/ 0 w 12192000"/>
              <a:gd name="connsiteY1023" fmla="*/ 909867 h 8099368"/>
              <a:gd name="connsiteX1024" fmla="*/ 0 w 12192000"/>
              <a:gd name="connsiteY1024" fmla="*/ 699389 h 8099368"/>
              <a:gd name="connsiteX1025" fmla="*/ 382406 w 12192000"/>
              <a:gd name="connsiteY1025" fmla="*/ 902437 h 8099368"/>
              <a:gd name="connsiteX1026" fmla="*/ 944768 w 12192000"/>
              <a:gd name="connsiteY1026" fmla="*/ 1218290 h 8099368"/>
              <a:gd name="connsiteX1027" fmla="*/ 989757 w 12192000"/>
              <a:gd name="connsiteY1027" fmla="*/ 1240851 h 8099368"/>
              <a:gd name="connsiteX1028" fmla="*/ 494878 w 12192000"/>
              <a:gd name="connsiteY1028" fmla="*/ 857315 h 8099368"/>
              <a:gd name="connsiteX1029" fmla="*/ 472384 w 12192000"/>
              <a:gd name="connsiteY1029" fmla="*/ 834754 h 8099368"/>
              <a:gd name="connsiteX1030" fmla="*/ 472384 w 12192000"/>
              <a:gd name="connsiteY1030" fmla="*/ 789632 h 8099368"/>
              <a:gd name="connsiteX1031" fmla="*/ 539867 w 12192000"/>
              <a:gd name="connsiteY1031" fmla="*/ 857315 h 8099368"/>
              <a:gd name="connsiteX1032" fmla="*/ 854790 w 12192000"/>
              <a:gd name="connsiteY1032" fmla="*/ 970120 h 8099368"/>
              <a:gd name="connsiteX1033" fmla="*/ 562362 w 12192000"/>
              <a:gd name="connsiteY1033" fmla="*/ 812193 h 8099368"/>
              <a:gd name="connsiteX1034" fmla="*/ 404901 w 12192000"/>
              <a:gd name="connsiteY1034" fmla="*/ 699389 h 8099368"/>
              <a:gd name="connsiteX1035" fmla="*/ 652340 w 12192000"/>
              <a:gd name="connsiteY1035" fmla="*/ 834754 h 8099368"/>
              <a:gd name="connsiteX1036" fmla="*/ 719823 w 12192000"/>
              <a:gd name="connsiteY1036" fmla="*/ 857315 h 8099368"/>
              <a:gd name="connsiteX1037" fmla="*/ 562362 w 12192000"/>
              <a:gd name="connsiteY1037" fmla="*/ 721950 h 8099368"/>
              <a:gd name="connsiteX1038" fmla="*/ 427395 w 12192000"/>
              <a:gd name="connsiteY1038" fmla="*/ 654267 h 8099368"/>
              <a:gd name="connsiteX1039" fmla="*/ 742318 w 12192000"/>
              <a:gd name="connsiteY1039" fmla="*/ 789632 h 8099368"/>
              <a:gd name="connsiteX1040" fmla="*/ 877284 w 12192000"/>
              <a:gd name="connsiteY1040" fmla="*/ 812193 h 8099368"/>
              <a:gd name="connsiteX1041" fmla="*/ 899779 w 12192000"/>
              <a:gd name="connsiteY1041" fmla="*/ 789632 h 8099368"/>
              <a:gd name="connsiteX1042" fmla="*/ 809801 w 12192000"/>
              <a:gd name="connsiteY1042" fmla="*/ 721950 h 8099368"/>
              <a:gd name="connsiteX1043" fmla="*/ 539867 w 12192000"/>
              <a:gd name="connsiteY1043" fmla="*/ 586584 h 8099368"/>
              <a:gd name="connsiteX1044" fmla="*/ 607351 w 12192000"/>
              <a:gd name="connsiteY1044" fmla="*/ 564023 h 8099368"/>
              <a:gd name="connsiteX1045" fmla="*/ 629845 w 12192000"/>
              <a:gd name="connsiteY1045" fmla="*/ 541462 h 8099368"/>
              <a:gd name="connsiteX1046" fmla="*/ 787307 w 12192000"/>
              <a:gd name="connsiteY1046" fmla="*/ 609145 h 8099368"/>
              <a:gd name="connsiteX1047" fmla="*/ 652340 w 12192000"/>
              <a:gd name="connsiteY1047" fmla="*/ 586584 h 8099368"/>
              <a:gd name="connsiteX1048" fmla="*/ 877284 w 12192000"/>
              <a:gd name="connsiteY1048" fmla="*/ 721950 h 8099368"/>
              <a:gd name="connsiteX1049" fmla="*/ 967262 w 12192000"/>
              <a:gd name="connsiteY1049" fmla="*/ 744510 h 8099368"/>
              <a:gd name="connsiteX1050" fmla="*/ 1034746 w 12192000"/>
              <a:gd name="connsiteY1050" fmla="*/ 676828 h 8099368"/>
              <a:gd name="connsiteX1051" fmla="*/ 787307 w 12192000"/>
              <a:gd name="connsiteY1051" fmla="*/ 518901 h 8099368"/>
              <a:gd name="connsiteX1052" fmla="*/ 584856 w 12192000"/>
              <a:gd name="connsiteY1052" fmla="*/ 451218 h 8099368"/>
              <a:gd name="connsiteX1053" fmla="*/ 562362 w 12192000"/>
              <a:gd name="connsiteY1053" fmla="*/ 406097 h 8099368"/>
              <a:gd name="connsiteX1054" fmla="*/ 652340 w 12192000"/>
              <a:gd name="connsiteY1054" fmla="*/ 451218 h 8099368"/>
              <a:gd name="connsiteX1055" fmla="*/ 584856 w 12192000"/>
              <a:gd name="connsiteY1055" fmla="*/ 383536 h 8099368"/>
              <a:gd name="connsiteX1056" fmla="*/ 517373 w 12192000"/>
              <a:gd name="connsiteY1056" fmla="*/ 360975 h 8099368"/>
              <a:gd name="connsiteX1057" fmla="*/ 427395 w 12192000"/>
              <a:gd name="connsiteY1057" fmla="*/ 293292 h 8099368"/>
              <a:gd name="connsiteX1058" fmla="*/ 584856 w 12192000"/>
              <a:gd name="connsiteY1058" fmla="*/ 360975 h 8099368"/>
              <a:gd name="connsiteX1059" fmla="*/ 629845 w 12192000"/>
              <a:gd name="connsiteY1059" fmla="*/ 406097 h 8099368"/>
              <a:gd name="connsiteX1060" fmla="*/ 1147218 w 12192000"/>
              <a:gd name="connsiteY1060" fmla="*/ 654267 h 8099368"/>
              <a:gd name="connsiteX1061" fmla="*/ 1034746 w 12192000"/>
              <a:gd name="connsiteY1061" fmla="*/ 586584 h 8099368"/>
              <a:gd name="connsiteX1062" fmla="*/ 809801 w 12192000"/>
              <a:gd name="connsiteY1062" fmla="*/ 428658 h 8099368"/>
              <a:gd name="connsiteX1063" fmla="*/ 719823 w 12192000"/>
              <a:gd name="connsiteY1063" fmla="*/ 406097 h 8099368"/>
              <a:gd name="connsiteX1064" fmla="*/ 742318 w 12192000"/>
              <a:gd name="connsiteY1064" fmla="*/ 406097 h 8099368"/>
              <a:gd name="connsiteX1065" fmla="*/ 674834 w 12192000"/>
              <a:gd name="connsiteY1065" fmla="*/ 338414 h 8099368"/>
              <a:gd name="connsiteX1066" fmla="*/ 562362 w 12192000"/>
              <a:gd name="connsiteY1066" fmla="*/ 270731 h 8099368"/>
              <a:gd name="connsiteX1067" fmla="*/ 404901 w 12192000"/>
              <a:gd name="connsiteY1067" fmla="*/ 180488 h 8099368"/>
              <a:gd name="connsiteX1068" fmla="*/ 382406 w 12192000"/>
              <a:gd name="connsiteY1068" fmla="*/ 157927 h 8099368"/>
              <a:gd name="connsiteX1069" fmla="*/ 314923 w 12192000"/>
              <a:gd name="connsiteY1069" fmla="*/ 112805 h 8099368"/>
              <a:gd name="connsiteX1070" fmla="*/ 224945 w 12192000"/>
              <a:gd name="connsiteY1070" fmla="*/ 67683 h 8099368"/>
              <a:gd name="connsiteX1071" fmla="*/ 112472 w 12192000"/>
              <a:gd name="connsiteY1071" fmla="*/ 0 h 80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Lst>
            <a:rect l="l" t="t" r="r" b="b"/>
            <a:pathLst>
              <a:path w="12192000" h="8099368">
                <a:moveTo>
                  <a:pt x="6471976" y="6950228"/>
                </a:moveTo>
                <a:lnTo>
                  <a:pt x="6486842" y="6951583"/>
                </a:lnTo>
                <a:cubicBezTo>
                  <a:pt x="6495278" y="6954404"/>
                  <a:pt x="6500901" y="6960044"/>
                  <a:pt x="6500901" y="6971324"/>
                </a:cubicBezTo>
                <a:cubicBezTo>
                  <a:pt x="6489654" y="6965684"/>
                  <a:pt x="6481219" y="6958634"/>
                  <a:pt x="6473135" y="6951231"/>
                </a:cubicBezTo>
                <a:close/>
                <a:moveTo>
                  <a:pt x="9762599" y="6948763"/>
                </a:moveTo>
                <a:cubicBezTo>
                  <a:pt x="9830082" y="6971324"/>
                  <a:pt x="9875071" y="6993885"/>
                  <a:pt x="9920060" y="7016446"/>
                </a:cubicBezTo>
                <a:cubicBezTo>
                  <a:pt x="10100016" y="7084129"/>
                  <a:pt x="10189993" y="7151812"/>
                  <a:pt x="10347455" y="7219494"/>
                </a:cubicBezTo>
                <a:cubicBezTo>
                  <a:pt x="10167499" y="7151812"/>
                  <a:pt x="9987543" y="7084129"/>
                  <a:pt x="9897565" y="7016446"/>
                </a:cubicBezTo>
                <a:cubicBezTo>
                  <a:pt x="9852576" y="6993885"/>
                  <a:pt x="9807588" y="6971324"/>
                  <a:pt x="9762599" y="6948763"/>
                </a:cubicBezTo>
                <a:close/>
                <a:moveTo>
                  <a:pt x="7892826" y="6551161"/>
                </a:moveTo>
                <a:lnTo>
                  <a:pt x="7916998" y="6561350"/>
                </a:lnTo>
                <a:cubicBezTo>
                  <a:pt x="7922271" y="6563818"/>
                  <a:pt x="7923676" y="6565228"/>
                  <a:pt x="7918053" y="6565228"/>
                </a:cubicBezTo>
                <a:close/>
                <a:moveTo>
                  <a:pt x="7862076" y="6534013"/>
                </a:moveTo>
                <a:lnTo>
                  <a:pt x="7892826" y="6551161"/>
                </a:lnTo>
                <a:lnTo>
                  <a:pt x="7892746" y="6551127"/>
                </a:lnTo>
                <a:cubicBezTo>
                  <a:pt x="7882905" y="6546897"/>
                  <a:pt x="7872361" y="6541962"/>
                  <a:pt x="7864277" y="6536674"/>
                </a:cubicBezTo>
                <a:close/>
                <a:moveTo>
                  <a:pt x="4206466" y="6429862"/>
                </a:moveTo>
                <a:cubicBezTo>
                  <a:pt x="4296443" y="6474984"/>
                  <a:pt x="4341432" y="6497545"/>
                  <a:pt x="4386421" y="6520106"/>
                </a:cubicBezTo>
                <a:cubicBezTo>
                  <a:pt x="4296443" y="6497545"/>
                  <a:pt x="4251454" y="6474984"/>
                  <a:pt x="4206466" y="6429862"/>
                </a:cubicBezTo>
                <a:close/>
                <a:moveTo>
                  <a:pt x="7379061" y="6060797"/>
                </a:moveTo>
                <a:lnTo>
                  <a:pt x="7386609" y="6063622"/>
                </a:lnTo>
                <a:lnTo>
                  <a:pt x="7389432" y="6066068"/>
                </a:lnTo>
                <a:cubicBezTo>
                  <a:pt x="7395056" y="6068888"/>
                  <a:pt x="7400680" y="6068888"/>
                  <a:pt x="7400680" y="6068888"/>
                </a:cubicBezTo>
                <a:cubicBezTo>
                  <a:pt x="7389433" y="6068888"/>
                  <a:pt x="7383809" y="6068888"/>
                  <a:pt x="7380997" y="6066068"/>
                </a:cubicBezTo>
                <a:close/>
                <a:moveTo>
                  <a:pt x="1507129" y="5662791"/>
                </a:moveTo>
                <a:cubicBezTo>
                  <a:pt x="1552119" y="5662791"/>
                  <a:pt x="1574613" y="5685352"/>
                  <a:pt x="1619602" y="5707913"/>
                </a:cubicBezTo>
                <a:cubicBezTo>
                  <a:pt x="1619602" y="5707913"/>
                  <a:pt x="1619602" y="5707913"/>
                  <a:pt x="1597107" y="5707913"/>
                </a:cubicBezTo>
                <a:cubicBezTo>
                  <a:pt x="1574613" y="5685352"/>
                  <a:pt x="1529624" y="5685352"/>
                  <a:pt x="1507129" y="5662791"/>
                </a:cubicBezTo>
                <a:close/>
                <a:moveTo>
                  <a:pt x="1529627" y="5640232"/>
                </a:moveTo>
                <a:lnTo>
                  <a:pt x="1687085" y="5707913"/>
                </a:lnTo>
                <a:cubicBezTo>
                  <a:pt x="1737698" y="5730474"/>
                  <a:pt x="1788310" y="5753035"/>
                  <a:pt x="1844546" y="5775596"/>
                </a:cubicBezTo>
                <a:cubicBezTo>
                  <a:pt x="1934524" y="5798156"/>
                  <a:pt x="2024502" y="5820717"/>
                  <a:pt x="2114480" y="5888400"/>
                </a:cubicBezTo>
                <a:cubicBezTo>
                  <a:pt x="2181964" y="5910961"/>
                  <a:pt x="2226952" y="5933522"/>
                  <a:pt x="2226952" y="5956083"/>
                </a:cubicBezTo>
                <a:cubicBezTo>
                  <a:pt x="2159469" y="5933522"/>
                  <a:pt x="2136975" y="5910961"/>
                  <a:pt x="2091986" y="5888400"/>
                </a:cubicBezTo>
                <a:cubicBezTo>
                  <a:pt x="2046997" y="5888400"/>
                  <a:pt x="2024502" y="5865839"/>
                  <a:pt x="2002008" y="5865839"/>
                </a:cubicBezTo>
                <a:cubicBezTo>
                  <a:pt x="1979513" y="5843278"/>
                  <a:pt x="1934524" y="5843278"/>
                  <a:pt x="1912030" y="5820717"/>
                </a:cubicBezTo>
                <a:cubicBezTo>
                  <a:pt x="1912030" y="5820717"/>
                  <a:pt x="1889536" y="5820717"/>
                  <a:pt x="1889536" y="5820717"/>
                </a:cubicBezTo>
                <a:cubicBezTo>
                  <a:pt x="1777063" y="5753035"/>
                  <a:pt x="1664591" y="5707913"/>
                  <a:pt x="1574613" y="5662791"/>
                </a:cubicBezTo>
                <a:close/>
                <a:moveTo>
                  <a:pt x="1529620" y="5640228"/>
                </a:moveTo>
                <a:lnTo>
                  <a:pt x="1529627" y="5640232"/>
                </a:lnTo>
                <a:lnTo>
                  <a:pt x="1529624" y="5640230"/>
                </a:lnTo>
                <a:close/>
                <a:moveTo>
                  <a:pt x="10572399" y="2481701"/>
                </a:moveTo>
                <a:cubicBezTo>
                  <a:pt x="10572399" y="2481701"/>
                  <a:pt x="10594894" y="2481701"/>
                  <a:pt x="10594894" y="2481701"/>
                </a:cubicBezTo>
                <a:cubicBezTo>
                  <a:pt x="10617388" y="2481701"/>
                  <a:pt x="10662377" y="2504262"/>
                  <a:pt x="10684872" y="2526823"/>
                </a:cubicBezTo>
                <a:cubicBezTo>
                  <a:pt x="10639883" y="2504262"/>
                  <a:pt x="10617388" y="2504262"/>
                  <a:pt x="10572399" y="2481701"/>
                </a:cubicBezTo>
                <a:close/>
                <a:moveTo>
                  <a:pt x="4791322" y="2098166"/>
                </a:moveTo>
                <a:cubicBezTo>
                  <a:pt x="4802569" y="2098166"/>
                  <a:pt x="4808193" y="2098166"/>
                  <a:pt x="4811005" y="2100986"/>
                </a:cubicBezTo>
                <a:lnTo>
                  <a:pt x="4812941" y="2106256"/>
                </a:lnTo>
                <a:lnTo>
                  <a:pt x="4805393" y="2103432"/>
                </a:lnTo>
                <a:lnTo>
                  <a:pt x="4802569" y="2100986"/>
                </a:lnTo>
                <a:cubicBezTo>
                  <a:pt x="4796946" y="2098166"/>
                  <a:pt x="4791322" y="2098166"/>
                  <a:pt x="4791322" y="2098166"/>
                </a:cubicBezTo>
                <a:close/>
                <a:moveTo>
                  <a:pt x="7805580" y="1624386"/>
                </a:moveTo>
                <a:cubicBezTo>
                  <a:pt x="7895558" y="1646947"/>
                  <a:pt x="7940547" y="1669508"/>
                  <a:pt x="7985536" y="1714630"/>
                </a:cubicBezTo>
                <a:cubicBezTo>
                  <a:pt x="7895558" y="1669508"/>
                  <a:pt x="7850569" y="1646947"/>
                  <a:pt x="7805580" y="1624386"/>
                </a:cubicBezTo>
                <a:close/>
                <a:moveTo>
                  <a:pt x="4299175" y="1593331"/>
                </a:moveTo>
                <a:lnTo>
                  <a:pt x="4299255" y="1593365"/>
                </a:lnTo>
                <a:cubicBezTo>
                  <a:pt x="4309097" y="1597595"/>
                  <a:pt x="4319641" y="1602530"/>
                  <a:pt x="4327725" y="1607818"/>
                </a:cubicBezTo>
                <a:lnTo>
                  <a:pt x="4329926" y="1610479"/>
                </a:lnTo>
                <a:close/>
                <a:moveTo>
                  <a:pt x="4273949" y="1579265"/>
                </a:moveTo>
                <a:lnTo>
                  <a:pt x="4299175" y="1593331"/>
                </a:lnTo>
                <a:lnTo>
                  <a:pt x="4275003" y="1583142"/>
                </a:lnTo>
                <a:cubicBezTo>
                  <a:pt x="4269731" y="1580675"/>
                  <a:pt x="4268325" y="1579265"/>
                  <a:pt x="4273949" y="1579265"/>
                </a:cubicBezTo>
                <a:close/>
                <a:moveTo>
                  <a:pt x="1844546" y="879876"/>
                </a:moveTo>
                <a:cubicBezTo>
                  <a:pt x="2024502" y="970120"/>
                  <a:pt x="2204458" y="1037802"/>
                  <a:pt x="2294436" y="1105485"/>
                </a:cubicBezTo>
                <a:cubicBezTo>
                  <a:pt x="2339425" y="1128046"/>
                  <a:pt x="2384414" y="1150607"/>
                  <a:pt x="2429403" y="1173168"/>
                </a:cubicBezTo>
                <a:cubicBezTo>
                  <a:pt x="2361919" y="1150607"/>
                  <a:pt x="2316930" y="1128046"/>
                  <a:pt x="2271942" y="1105485"/>
                </a:cubicBezTo>
                <a:cubicBezTo>
                  <a:pt x="2091986" y="1037802"/>
                  <a:pt x="2002008" y="970120"/>
                  <a:pt x="1844546" y="879876"/>
                </a:cubicBezTo>
                <a:close/>
                <a:moveTo>
                  <a:pt x="112472" y="0"/>
                </a:moveTo>
                <a:cubicBezTo>
                  <a:pt x="202450" y="22561"/>
                  <a:pt x="202450" y="45122"/>
                  <a:pt x="247439" y="67683"/>
                </a:cubicBezTo>
                <a:cubicBezTo>
                  <a:pt x="247439" y="67683"/>
                  <a:pt x="247439" y="67683"/>
                  <a:pt x="269934" y="67683"/>
                </a:cubicBezTo>
                <a:cubicBezTo>
                  <a:pt x="269934" y="67683"/>
                  <a:pt x="292428" y="67683"/>
                  <a:pt x="292428" y="67683"/>
                </a:cubicBezTo>
                <a:cubicBezTo>
                  <a:pt x="292428" y="67683"/>
                  <a:pt x="292428" y="67683"/>
                  <a:pt x="292428" y="45122"/>
                </a:cubicBezTo>
                <a:cubicBezTo>
                  <a:pt x="247439" y="45122"/>
                  <a:pt x="202450" y="22561"/>
                  <a:pt x="202450" y="0"/>
                </a:cubicBezTo>
                <a:cubicBezTo>
                  <a:pt x="269934" y="22561"/>
                  <a:pt x="292428" y="45122"/>
                  <a:pt x="314923" y="45122"/>
                </a:cubicBezTo>
                <a:cubicBezTo>
                  <a:pt x="382406" y="90244"/>
                  <a:pt x="427395" y="112805"/>
                  <a:pt x="494878" y="157927"/>
                </a:cubicBezTo>
                <a:cubicBezTo>
                  <a:pt x="494878" y="157927"/>
                  <a:pt x="517373" y="157927"/>
                  <a:pt x="517373" y="180488"/>
                </a:cubicBezTo>
                <a:cubicBezTo>
                  <a:pt x="539867" y="180488"/>
                  <a:pt x="562362" y="203048"/>
                  <a:pt x="607351" y="225609"/>
                </a:cubicBezTo>
                <a:cubicBezTo>
                  <a:pt x="674834" y="225609"/>
                  <a:pt x="742318" y="248170"/>
                  <a:pt x="809801" y="248170"/>
                </a:cubicBezTo>
                <a:cubicBezTo>
                  <a:pt x="832295" y="270731"/>
                  <a:pt x="787307" y="270731"/>
                  <a:pt x="787307" y="293292"/>
                </a:cubicBezTo>
                <a:cubicBezTo>
                  <a:pt x="764812" y="338414"/>
                  <a:pt x="832295" y="406097"/>
                  <a:pt x="989757" y="451218"/>
                </a:cubicBezTo>
                <a:cubicBezTo>
                  <a:pt x="1147218" y="518901"/>
                  <a:pt x="1147218" y="541462"/>
                  <a:pt x="1169713" y="564023"/>
                </a:cubicBezTo>
                <a:cubicBezTo>
                  <a:pt x="1237196" y="609145"/>
                  <a:pt x="1282185" y="631706"/>
                  <a:pt x="1327174" y="654267"/>
                </a:cubicBezTo>
                <a:cubicBezTo>
                  <a:pt x="1327174" y="676828"/>
                  <a:pt x="1349668" y="676828"/>
                  <a:pt x="1349668" y="676828"/>
                </a:cubicBezTo>
                <a:cubicBezTo>
                  <a:pt x="1349668" y="676828"/>
                  <a:pt x="1349668" y="676828"/>
                  <a:pt x="1349668" y="699389"/>
                </a:cubicBezTo>
                <a:cubicBezTo>
                  <a:pt x="1417152" y="721950"/>
                  <a:pt x="1484635" y="744510"/>
                  <a:pt x="1507129" y="789632"/>
                </a:cubicBezTo>
                <a:cubicBezTo>
                  <a:pt x="1552119" y="789632"/>
                  <a:pt x="1574613" y="812193"/>
                  <a:pt x="1597107" y="812193"/>
                </a:cubicBezTo>
                <a:cubicBezTo>
                  <a:pt x="1844546" y="947559"/>
                  <a:pt x="2091986" y="1105485"/>
                  <a:pt x="2339425" y="1240851"/>
                </a:cubicBezTo>
                <a:cubicBezTo>
                  <a:pt x="2384414" y="1263412"/>
                  <a:pt x="2429403" y="1285973"/>
                  <a:pt x="2519381" y="1285973"/>
                </a:cubicBezTo>
                <a:cubicBezTo>
                  <a:pt x="2541875" y="1285973"/>
                  <a:pt x="2496886" y="1263412"/>
                  <a:pt x="2541875" y="1263412"/>
                </a:cubicBezTo>
                <a:cubicBezTo>
                  <a:pt x="2496886" y="1240851"/>
                  <a:pt x="2451897" y="1218290"/>
                  <a:pt x="2429403" y="1173168"/>
                </a:cubicBezTo>
                <a:cubicBezTo>
                  <a:pt x="2474392" y="1195729"/>
                  <a:pt x="2519381" y="1218290"/>
                  <a:pt x="2541875" y="1240851"/>
                </a:cubicBezTo>
                <a:cubicBezTo>
                  <a:pt x="2564370" y="1240851"/>
                  <a:pt x="2586864" y="1240851"/>
                  <a:pt x="2586864" y="1240851"/>
                </a:cubicBezTo>
                <a:cubicBezTo>
                  <a:pt x="2609359" y="1218290"/>
                  <a:pt x="2631853" y="1218290"/>
                  <a:pt x="2609359" y="1218290"/>
                </a:cubicBezTo>
                <a:cubicBezTo>
                  <a:pt x="2631853" y="1218290"/>
                  <a:pt x="2429403" y="1150607"/>
                  <a:pt x="2631853" y="1195729"/>
                </a:cubicBezTo>
                <a:cubicBezTo>
                  <a:pt x="2631853" y="1195729"/>
                  <a:pt x="2744325" y="1218290"/>
                  <a:pt x="2744325" y="1173168"/>
                </a:cubicBezTo>
                <a:cubicBezTo>
                  <a:pt x="2676842" y="1150607"/>
                  <a:pt x="2699336" y="1128046"/>
                  <a:pt x="2609359" y="1105485"/>
                </a:cubicBezTo>
                <a:cubicBezTo>
                  <a:pt x="2496886" y="1060363"/>
                  <a:pt x="2564370" y="1105485"/>
                  <a:pt x="2519381" y="1105485"/>
                </a:cubicBezTo>
                <a:cubicBezTo>
                  <a:pt x="2429403" y="1082924"/>
                  <a:pt x="2429403" y="1037802"/>
                  <a:pt x="2384414" y="1015242"/>
                </a:cubicBezTo>
                <a:cubicBezTo>
                  <a:pt x="2541875" y="1060363"/>
                  <a:pt x="2586864" y="1060363"/>
                  <a:pt x="2609359" y="1037802"/>
                </a:cubicBezTo>
                <a:cubicBezTo>
                  <a:pt x="2564370" y="1015242"/>
                  <a:pt x="2451897" y="970120"/>
                  <a:pt x="2474392" y="947559"/>
                </a:cubicBezTo>
                <a:cubicBezTo>
                  <a:pt x="2541875" y="992681"/>
                  <a:pt x="2654347" y="1015242"/>
                  <a:pt x="2654347" y="1037802"/>
                </a:cubicBezTo>
                <a:cubicBezTo>
                  <a:pt x="2789314" y="1128046"/>
                  <a:pt x="2991764" y="1195729"/>
                  <a:pt x="3104237" y="1285973"/>
                </a:cubicBezTo>
                <a:cubicBezTo>
                  <a:pt x="3171720" y="1308534"/>
                  <a:pt x="3239203" y="1331095"/>
                  <a:pt x="3284193" y="1353655"/>
                </a:cubicBezTo>
                <a:cubicBezTo>
                  <a:pt x="3486643" y="1466460"/>
                  <a:pt x="3711587" y="1579265"/>
                  <a:pt x="3936532" y="1669508"/>
                </a:cubicBezTo>
                <a:cubicBezTo>
                  <a:pt x="4071499" y="1737191"/>
                  <a:pt x="4228960" y="1804874"/>
                  <a:pt x="4363927" y="1872556"/>
                </a:cubicBezTo>
                <a:cubicBezTo>
                  <a:pt x="4498894" y="1940239"/>
                  <a:pt x="4656355" y="2007922"/>
                  <a:pt x="4791322" y="2098166"/>
                </a:cubicBezTo>
                <a:lnTo>
                  <a:pt x="4805393" y="2103432"/>
                </a:lnTo>
                <a:lnTo>
                  <a:pt x="4810302" y="2107684"/>
                </a:lnTo>
                <a:cubicBezTo>
                  <a:pt x="4812410" y="2110856"/>
                  <a:pt x="4813816" y="2115087"/>
                  <a:pt x="4813816" y="2120727"/>
                </a:cubicBezTo>
                <a:cubicBezTo>
                  <a:pt x="4813816" y="2115087"/>
                  <a:pt x="4813816" y="2110856"/>
                  <a:pt x="4813465" y="2107684"/>
                </a:cubicBezTo>
                <a:lnTo>
                  <a:pt x="4812941" y="2106256"/>
                </a:lnTo>
                <a:lnTo>
                  <a:pt x="4979713" y="2168669"/>
                </a:lnTo>
                <a:cubicBezTo>
                  <a:pt x="5038761" y="2194050"/>
                  <a:pt x="5094997" y="2222251"/>
                  <a:pt x="5151233" y="2256092"/>
                </a:cubicBezTo>
                <a:cubicBezTo>
                  <a:pt x="5173728" y="2256092"/>
                  <a:pt x="5196222" y="2256092"/>
                  <a:pt x="5218717" y="2256092"/>
                </a:cubicBezTo>
                <a:cubicBezTo>
                  <a:pt x="5196222" y="2256092"/>
                  <a:pt x="5151233" y="2233531"/>
                  <a:pt x="5128739" y="2210970"/>
                </a:cubicBezTo>
                <a:cubicBezTo>
                  <a:pt x="4993772" y="2143288"/>
                  <a:pt x="4836311" y="2075605"/>
                  <a:pt x="4701344" y="2007922"/>
                </a:cubicBezTo>
                <a:cubicBezTo>
                  <a:pt x="4656355" y="1962800"/>
                  <a:pt x="4588872" y="1940239"/>
                  <a:pt x="4543883" y="1917678"/>
                </a:cubicBezTo>
                <a:cubicBezTo>
                  <a:pt x="4408916" y="1849996"/>
                  <a:pt x="4363927" y="1804874"/>
                  <a:pt x="4228960" y="1759752"/>
                </a:cubicBezTo>
                <a:cubicBezTo>
                  <a:pt x="4161476" y="1714630"/>
                  <a:pt x="4116488" y="1669508"/>
                  <a:pt x="3981521" y="1624386"/>
                </a:cubicBezTo>
                <a:cubicBezTo>
                  <a:pt x="3959027" y="1601825"/>
                  <a:pt x="3936532" y="1579265"/>
                  <a:pt x="3891543" y="1579265"/>
                </a:cubicBezTo>
                <a:cubicBezTo>
                  <a:pt x="3801565" y="1511582"/>
                  <a:pt x="3644104" y="1443899"/>
                  <a:pt x="3576621" y="1398777"/>
                </a:cubicBezTo>
                <a:cubicBezTo>
                  <a:pt x="3531632" y="1353655"/>
                  <a:pt x="3621609" y="1353655"/>
                  <a:pt x="3554126" y="1308534"/>
                </a:cubicBezTo>
                <a:cubicBezTo>
                  <a:pt x="3554126" y="1308534"/>
                  <a:pt x="3554126" y="1308534"/>
                  <a:pt x="3531632" y="1308534"/>
                </a:cubicBezTo>
                <a:cubicBezTo>
                  <a:pt x="3464148" y="1285973"/>
                  <a:pt x="3396665" y="1308534"/>
                  <a:pt x="3306687" y="1263412"/>
                </a:cubicBezTo>
                <a:cubicBezTo>
                  <a:pt x="3284193" y="1240851"/>
                  <a:pt x="3239203" y="1218290"/>
                  <a:pt x="3216709" y="1195729"/>
                </a:cubicBezTo>
                <a:cubicBezTo>
                  <a:pt x="3126731" y="1173168"/>
                  <a:pt x="3059248" y="1105485"/>
                  <a:pt x="2969270" y="1150607"/>
                </a:cubicBezTo>
                <a:cubicBezTo>
                  <a:pt x="2969270" y="1173168"/>
                  <a:pt x="2879292" y="1150607"/>
                  <a:pt x="2834303" y="1128046"/>
                </a:cubicBezTo>
                <a:cubicBezTo>
                  <a:pt x="2744325" y="1082924"/>
                  <a:pt x="2901787" y="1128046"/>
                  <a:pt x="2879292" y="1105485"/>
                </a:cubicBezTo>
                <a:cubicBezTo>
                  <a:pt x="2834303" y="1082924"/>
                  <a:pt x="2856798" y="1082924"/>
                  <a:pt x="2856798" y="1060363"/>
                </a:cubicBezTo>
                <a:cubicBezTo>
                  <a:pt x="2879292" y="1060363"/>
                  <a:pt x="2901787" y="1082924"/>
                  <a:pt x="2901787" y="1082924"/>
                </a:cubicBezTo>
                <a:cubicBezTo>
                  <a:pt x="2924281" y="1082924"/>
                  <a:pt x="2901787" y="1105485"/>
                  <a:pt x="2901787" y="1105485"/>
                </a:cubicBezTo>
                <a:cubicBezTo>
                  <a:pt x="3036753" y="1105485"/>
                  <a:pt x="3149225" y="1128046"/>
                  <a:pt x="3261698" y="1195729"/>
                </a:cubicBezTo>
                <a:cubicBezTo>
                  <a:pt x="3284193" y="1195729"/>
                  <a:pt x="3351676" y="1218290"/>
                  <a:pt x="3396665" y="1240851"/>
                </a:cubicBezTo>
                <a:cubicBezTo>
                  <a:pt x="3216709" y="1128046"/>
                  <a:pt x="3014259" y="1037802"/>
                  <a:pt x="2834303" y="924998"/>
                </a:cubicBezTo>
                <a:cubicBezTo>
                  <a:pt x="2811809" y="924998"/>
                  <a:pt x="2811809" y="902437"/>
                  <a:pt x="2766820" y="902437"/>
                </a:cubicBezTo>
                <a:cubicBezTo>
                  <a:pt x="2721831" y="902437"/>
                  <a:pt x="2721831" y="902437"/>
                  <a:pt x="2766820" y="947559"/>
                </a:cubicBezTo>
                <a:cubicBezTo>
                  <a:pt x="2811809" y="947559"/>
                  <a:pt x="2834303" y="970120"/>
                  <a:pt x="2856798" y="992681"/>
                </a:cubicBezTo>
                <a:cubicBezTo>
                  <a:pt x="2879292" y="1015242"/>
                  <a:pt x="2901787" y="1037802"/>
                  <a:pt x="2879292" y="1037802"/>
                </a:cubicBezTo>
                <a:cubicBezTo>
                  <a:pt x="2834303" y="1015242"/>
                  <a:pt x="2811809" y="992681"/>
                  <a:pt x="2811809" y="992681"/>
                </a:cubicBezTo>
                <a:cubicBezTo>
                  <a:pt x="2789314" y="970120"/>
                  <a:pt x="2744325" y="947559"/>
                  <a:pt x="2721831" y="947559"/>
                </a:cubicBezTo>
                <a:cubicBezTo>
                  <a:pt x="2676842" y="924998"/>
                  <a:pt x="2631853" y="902437"/>
                  <a:pt x="2586864" y="879876"/>
                </a:cubicBezTo>
                <a:cubicBezTo>
                  <a:pt x="2496886" y="857315"/>
                  <a:pt x="2451897" y="834754"/>
                  <a:pt x="2474392" y="812193"/>
                </a:cubicBezTo>
                <a:cubicBezTo>
                  <a:pt x="2541875" y="789632"/>
                  <a:pt x="2429403" y="744510"/>
                  <a:pt x="2316930" y="699389"/>
                </a:cubicBezTo>
                <a:cubicBezTo>
                  <a:pt x="2271942" y="699389"/>
                  <a:pt x="2204458" y="676828"/>
                  <a:pt x="2204458" y="654267"/>
                </a:cubicBezTo>
                <a:cubicBezTo>
                  <a:pt x="2159469" y="631706"/>
                  <a:pt x="2091986" y="609145"/>
                  <a:pt x="2069491" y="564023"/>
                </a:cubicBezTo>
                <a:cubicBezTo>
                  <a:pt x="2024502" y="541462"/>
                  <a:pt x="1912030" y="473779"/>
                  <a:pt x="1957019" y="451218"/>
                </a:cubicBezTo>
                <a:cubicBezTo>
                  <a:pt x="1867041" y="406097"/>
                  <a:pt x="1777063" y="360975"/>
                  <a:pt x="1709580" y="315853"/>
                </a:cubicBezTo>
                <a:cubicBezTo>
                  <a:pt x="1642096" y="293292"/>
                  <a:pt x="1574613" y="270731"/>
                  <a:pt x="1552119" y="248170"/>
                </a:cubicBezTo>
                <a:cubicBezTo>
                  <a:pt x="1664591" y="270731"/>
                  <a:pt x="1687085" y="293292"/>
                  <a:pt x="1732074" y="315853"/>
                </a:cubicBezTo>
                <a:cubicBezTo>
                  <a:pt x="1867041" y="383536"/>
                  <a:pt x="2024502" y="473779"/>
                  <a:pt x="2114480" y="541462"/>
                </a:cubicBezTo>
                <a:cubicBezTo>
                  <a:pt x="2136975" y="541462"/>
                  <a:pt x="2159469" y="541462"/>
                  <a:pt x="2181964" y="564023"/>
                </a:cubicBezTo>
                <a:cubicBezTo>
                  <a:pt x="2204458" y="564023"/>
                  <a:pt x="2249447" y="586584"/>
                  <a:pt x="2271942" y="609145"/>
                </a:cubicBezTo>
                <a:cubicBezTo>
                  <a:pt x="2204458" y="586584"/>
                  <a:pt x="2181964" y="564023"/>
                  <a:pt x="2159469" y="564023"/>
                </a:cubicBezTo>
                <a:cubicBezTo>
                  <a:pt x="2114480" y="541462"/>
                  <a:pt x="2069491" y="541462"/>
                  <a:pt x="2114480" y="564023"/>
                </a:cubicBezTo>
                <a:cubicBezTo>
                  <a:pt x="2159469" y="586584"/>
                  <a:pt x="2204458" y="609145"/>
                  <a:pt x="2226952" y="631706"/>
                </a:cubicBezTo>
                <a:cubicBezTo>
                  <a:pt x="2249447" y="631706"/>
                  <a:pt x="2249447" y="631706"/>
                  <a:pt x="2249447" y="631706"/>
                </a:cubicBezTo>
                <a:cubicBezTo>
                  <a:pt x="2384414" y="676828"/>
                  <a:pt x="2541875" y="721950"/>
                  <a:pt x="2609359" y="767071"/>
                </a:cubicBezTo>
                <a:cubicBezTo>
                  <a:pt x="2699336" y="812193"/>
                  <a:pt x="2721831" y="834754"/>
                  <a:pt x="2721831" y="857315"/>
                </a:cubicBezTo>
                <a:cubicBezTo>
                  <a:pt x="2789314" y="879876"/>
                  <a:pt x="2834303" y="902437"/>
                  <a:pt x="2901787" y="924998"/>
                </a:cubicBezTo>
                <a:cubicBezTo>
                  <a:pt x="2969270" y="992681"/>
                  <a:pt x="3149225" y="1060363"/>
                  <a:pt x="3261698" y="1128046"/>
                </a:cubicBezTo>
                <a:cubicBezTo>
                  <a:pt x="3261698" y="1128046"/>
                  <a:pt x="3284193" y="1128046"/>
                  <a:pt x="3284193" y="1128046"/>
                </a:cubicBezTo>
                <a:cubicBezTo>
                  <a:pt x="3261698" y="1105485"/>
                  <a:pt x="3239203" y="1105485"/>
                  <a:pt x="3194215" y="1082924"/>
                </a:cubicBezTo>
                <a:cubicBezTo>
                  <a:pt x="3194215" y="1082924"/>
                  <a:pt x="3216709" y="1082924"/>
                  <a:pt x="3216709" y="1082924"/>
                </a:cubicBezTo>
                <a:cubicBezTo>
                  <a:pt x="3261698" y="1105485"/>
                  <a:pt x="3284193" y="1105485"/>
                  <a:pt x="3329181" y="1128046"/>
                </a:cubicBezTo>
                <a:cubicBezTo>
                  <a:pt x="3396665" y="1173168"/>
                  <a:pt x="3441654" y="1195729"/>
                  <a:pt x="3509137" y="1240851"/>
                </a:cubicBezTo>
                <a:cubicBezTo>
                  <a:pt x="3576621" y="1240851"/>
                  <a:pt x="3599115" y="1263412"/>
                  <a:pt x="3621609" y="1285973"/>
                </a:cubicBezTo>
                <a:cubicBezTo>
                  <a:pt x="3554126" y="1263412"/>
                  <a:pt x="3509137" y="1240851"/>
                  <a:pt x="3486643" y="1240851"/>
                </a:cubicBezTo>
                <a:cubicBezTo>
                  <a:pt x="3441654" y="1218290"/>
                  <a:pt x="3419159" y="1195729"/>
                  <a:pt x="3351676" y="1173168"/>
                </a:cubicBezTo>
                <a:cubicBezTo>
                  <a:pt x="3441654" y="1218290"/>
                  <a:pt x="3531632" y="1285973"/>
                  <a:pt x="3644104" y="1331095"/>
                </a:cubicBezTo>
                <a:cubicBezTo>
                  <a:pt x="3711587" y="1353655"/>
                  <a:pt x="3734082" y="1398777"/>
                  <a:pt x="3846554" y="1421338"/>
                </a:cubicBezTo>
                <a:cubicBezTo>
                  <a:pt x="3981521" y="1443899"/>
                  <a:pt x="4026510" y="1466460"/>
                  <a:pt x="4071499" y="1511582"/>
                </a:cubicBezTo>
                <a:cubicBezTo>
                  <a:pt x="4138982" y="1556704"/>
                  <a:pt x="4228960" y="1601825"/>
                  <a:pt x="4341432" y="1624386"/>
                </a:cubicBezTo>
                <a:lnTo>
                  <a:pt x="4329926" y="1610479"/>
                </a:lnTo>
                <a:lnTo>
                  <a:pt x="4364981" y="1630027"/>
                </a:lnTo>
                <a:cubicBezTo>
                  <a:pt x="4460934" y="1680789"/>
                  <a:pt x="4566377" y="1731551"/>
                  <a:pt x="4633860" y="1782313"/>
                </a:cubicBezTo>
                <a:cubicBezTo>
                  <a:pt x="4678849" y="1804874"/>
                  <a:pt x="4723838" y="1827435"/>
                  <a:pt x="4768827" y="1849996"/>
                </a:cubicBezTo>
                <a:cubicBezTo>
                  <a:pt x="5038761" y="1962800"/>
                  <a:pt x="5263705" y="2053044"/>
                  <a:pt x="5466156" y="2165849"/>
                </a:cubicBezTo>
                <a:cubicBezTo>
                  <a:pt x="5668606" y="2278653"/>
                  <a:pt x="5871056" y="2368897"/>
                  <a:pt x="6096001" y="2459141"/>
                </a:cubicBezTo>
                <a:cubicBezTo>
                  <a:pt x="6073506" y="2414019"/>
                  <a:pt x="5916046" y="2368897"/>
                  <a:pt x="5848562" y="2323775"/>
                </a:cubicBezTo>
                <a:cubicBezTo>
                  <a:pt x="5691100" y="2256092"/>
                  <a:pt x="5488650" y="2165849"/>
                  <a:pt x="5331189" y="2075605"/>
                </a:cubicBezTo>
                <a:cubicBezTo>
                  <a:pt x="5286200" y="2075605"/>
                  <a:pt x="5218717" y="2053044"/>
                  <a:pt x="5263705" y="2030483"/>
                </a:cubicBezTo>
                <a:cubicBezTo>
                  <a:pt x="5263705" y="2030483"/>
                  <a:pt x="5286200" y="2030483"/>
                  <a:pt x="5308694" y="2030483"/>
                </a:cubicBezTo>
                <a:cubicBezTo>
                  <a:pt x="5376178" y="2030483"/>
                  <a:pt x="5421167" y="2075605"/>
                  <a:pt x="5443662" y="2075605"/>
                </a:cubicBezTo>
                <a:cubicBezTo>
                  <a:pt x="5460532" y="2109446"/>
                  <a:pt x="5502710" y="2130597"/>
                  <a:pt x="5551213" y="2139057"/>
                </a:cubicBezTo>
                <a:lnTo>
                  <a:pt x="5578628" y="2141381"/>
                </a:lnTo>
                <a:lnTo>
                  <a:pt x="5578628" y="2143288"/>
                </a:lnTo>
                <a:cubicBezTo>
                  <a:pt x="5578628" y="2143288"/>
                  <a:pt x="5601122" y="2143288"/>
                  <a:pt x="5601122" y="2143288"/>
                </a:cubicBezTo>
                <a:lnTo>
                  <a:pt x="5578628" y="2141381"/>
                </a:lnTo>
                <a:lnTo>
                  <a:pt x="5578628" y="2130245"/>
                </a:lnTo>
                <a:cubicBezTo>
                  <a:pt x="5578628" y="2120727"/>
                  <a:pt x="5578628" y="2120727"/>
                  <a:pt x="5578628" y="2120727"/>
                </a:cubicBezTo>
                <a:cubicBezTo>
                  <a:pt x="5691100" y="2165849"/>
                  <a:pt x="5781078" y="2233531"/>
                  <a:pt x="5893551" y="2278653"/>
                </a:cubicBezTo>
                <a:cubicBezTo>
                  <a:pt x="5916046" y="2278653"/>
                  <a:pt x="5938539" y="2301214"/>
                  <a:pt x="5961034" y="2301214"/>
                </a:cubicBezTo>
                <a:cubicBezTo>
                  <a:pt x="5961034" y="2301214"/>
                  <a:pt x="5983528" y="2301214"/>
                  <a:pt x="6006023" y="2301214"/>
                </a:cubicBezTo>
                <a:cubicBezTo>
                  <a:pt x="5983528" y="2301214"/>
                  <a:pt x="5961034" y="2278653"/>
                  <a:pt x="5983528" y="2278653"/>
                </a:cubicBezTo>
                <a:cubicBezTo>
                  <a:pt x="6006023" y="2278653"/>
                  <a:pt x="6028517" y="2301214"/>
                  <a:pt x="6051012" y="2301214"/>
                </a:cubicBezTo>
                <a:cubicBezTo>
                  <a:pt x="6073506" y="2346336"/>
                  <a:pt x="6140990" y="2368897"/>
                  <a:pt x="6230968" y="2391458"/>
                </a:cubicBezTo>
                <a:cubicBezTo>
                  <a:pt x="6253462" y="2368897"/>
                  <a:pt x="6275956" y="2391458"/>
                  <a:pt x="6298451" y="2391458"/>
                </a:cubicBezTo>
                <a:cubicBezTo>
                  <a:pt x="6320945" y="2414019"/>
                  <a:pt x="6343440" y="2414019"/>
                  <a:pt x="6343440" y="2414019"/>
                </a:cubicBezTo>
                <a:cubicBezTo>
                  <a:pt x="6298451" y="2368897"/>
                  <a:pt x="6230968" y="2346336"/>
                  <a:pt x="6163484" y="2323775"/>
                </a:cubicBezTo>
                <a:cubicBezTo>
                  <a:pt x="6163484" y="2323775"/>
                  <a:pt x="6163484" y="2346336"/>
                  <a:pt x="6118495" y="2323775"/>
                </a:cubicBezTo>
                <a:cubicBezTo>
                  <a:pt x="6073506" y="2301214"/>
                  <a:pt x="6073506" y="2301214"/>
                  <a:pt x="6073506" y="2278653"/>
                </a:cubicBezTo>
                <a:cubicBezTo>
                  <a:pt x="6051012" y="2278653"/>
                  <a:pt x="6006023" y="2256092"/>
                  <a:pt x="5961034" y="2233531"/>
                </a:cubicBezTo>
                <a:cubicBezTo>
                  <a:pt x="5871056" y="2210970"/>
                  <a:pt x="5848562" y="2165849"/>
                  <a:pt x="5713595" y="2120727"/>
                </a:cubicBezTo>
                <a:cubicBezTo>
                  <a:pt x="5758584" y="2143288"/>
                  <a:pt x="5781078" y="2165849"/>
                  <a:pt x="5826067" y="2188409"/>
                </a:cubicBezTo>
                <a:cubicBezTo>
                  <a:pt x="5871056" y="2210970"/>
                  <a:pt x="5938539" y="2233531"/>
                  <a:pt x="5983528" y="2278653"/>
                </a:cubicBezTo>
                <a:cubicBezTo>
                  <a:pt x="5871056" y="2233531"/>
                  <a:pt x="5826067" y="2210970"/>
                  <a:pt x="5803573" y="2188409"/>
                </a:cubicBezTo>
                <a:cubicBezTo>
                  <a:pt x="5668606" y="2120727"/>
                  <a:pt x="5533639" y="2053044"/>
                  <a:pt x="5421167" y="1985361"/>
                </a:cubicBezTo>
                <a:cubicBezTo>
                  <a:pt x="5353683" y="1962800"/>
                  <a:pt x="5218717" y="1917678"/>
                  <a:pt x="5196222" y="1872556"/>
                </a:cubicBezTo>
                <a:cubicBezTo>
                  <a:pt x="5038761" y="1849996"/>
                  <a:pt x="4971278" y="1804874"/>
                  <a:pt x="4948783" y="1759752"/>
                </a:cubicBezTo>
                <a:cubicBezTo>
                  <a:pt x="4926288" y="1737191"/>
                  <a:pt x="4903794" y="1737191"/>
                  <a:pt x="4858805" y="1714630"/>
                </a:cubicBezTo>
                <a:cubicBezTo>
                  <a:pt x="4813816" y="1692069"/>
                  <a:pt x="4768827" y="1669508"/>
                  <a:pt x="4791322" y="1669508"/>
                </a:cubicBezTo>
                <a:cubicBezTo>
                  <a:pt x="4791322" y="1646947"/>
                  <a:pt x="4881300" y="1669508"/>
                  <a:pt x="4903794" y="1692069"/>
                </a:cubicBezTo>
                <a:cubicBezTo>
                  <a:pt x="4926288" y="1669508"/>
                  <a:pt x="4836311" y="1646947"/>
                  <a:pt x="4881300" y="1624386"/>
                </a:cubicBezTo>
                <a:cubicBezTo>
                  <a:pt x="4881300" y="1624386"/>
                  <a:pt x="4858805" y="1624386"/>
                  <a:pt x="4836311" y="1601825"/>
                </a:cubicBezTo>
                <a:cubicBezTo>
                  <a:pt x="4791322" y="1601825"/>
                  <a:pt x="4768827" y="1579265"/>
                  <a:pt x="4768827" y="1579265"/>
                </a:cubicBezTo>
                <a:cubicBezTo>
                  <a:pt x="4746333" y="1556704"/>
                  <a:pt x="4746333" y="1556704"/>
                  <a:pt x="4746333" y="1556704"/>
                </a:cubicBezTo>
                <a:cubicBezTo>
                  <a:pt x="4701344" y="1534143"/>
                  <a:pt x="4678849" y="1534143"/>
                  <a:pt x="4656355" y="1511582"/>
                </a:cubicBezTo>
                <a:cubicBezTo>
                  <a:pt x="4566377" y="1466460"/>
                  <a:pt x="4476399" y="1443899"/>
                  <a:pt x="4453905" y="1398777"/>
                </a:cubicBezTo>
                <a:cubicBezTo>
                  <a:pt x="4431410" y="1376216"/>
                  <a:pt x="4408916" y="1353655"/>
                  <a:pt x="4386421" y="1331095"/>
                </a:cubicBezTo>
                <a:cubicBezTo>
                  <a:pt x="4476399" y="1353655"/>
                  <a:pt x="4498894" y="1376216"/>
                  <a:pt x="4521389" y="1398777"/>
                </a:cubicBezTo>
                <a:cubicBezTo>
                  <a:pt x="4543883" y="1398777"/>
                  <a:pt x="4566377" y="1398777"/>
                  <a:pt x="4611366" y="1398777"/>
                </a:cubicBezTo>
                <a:cubicBezTo>
                  <a:pt x="4656355" y="1398777"/>
                  <a:pt x="4656355" y="1398777"/>
                  <a:pt x="4633860" y="1376216"/>
                </a:cubicBezTo>
                <a:cubicBezTo>
                  <a:pt x="4588872" y="1353655"/>
                  <a:pt x="4543883" y="1331095"/>
                  <a:pt x="4498894" y="1308534"/>
                </a:cubicBezTo>
                <a:cubicBezTo>
                  <a:pt x="4498894" y="1308534"/>
                  <a:pt x="4521389" y="1308534"/>
                  <a:pt x="4521389" y="1308534"/>
                </a:cubicBezTo>
                <a:cubicBezTo>
                  <a:pt x="4566377" y="1331095"/>
                  <a:pt x="4611366" y="1353655"/>
                  <a:pt x="4656355" y="1376216"/>
                </a:cubicBezTo>
                <a:cubicBezTo>
                  <a:pt x="4656355" y="1376216"/>
                  <a:pt x="4678849" y="1376216"/>
                  <a:pt x="4678849" y="1376216"/>
                </a:cubicBezTo>
                <a:cubicBezTo>
                  <a:pt x="4768827" y="1398777"/>
                  <a:pt x="4768827" y="1421338"/>
                  <a:pt x="4768827" y="1421338"/>
                </a:cubicBezTo>
                <a:cubicBezTo>
                  <a:pt x="4768827" y="1443899"/>
                  <a:pt x="4723838" y="1421338"/>
                  <a:pt x="4701344" y="1398777"/>
                </a:cubicBezTo>
                <a:cubicBezTo>
                  <a:pt x="4701344" y="1421338"/>
                  <a:pt x="4701344" y="1421338"/>
                  <a:pt x="4701344" y="1421338"/>
                </a:cubicBezTo>
                <a:cubicBezTo>
                  <a:pt x="4723838" y="1443899"/>
                  <a:pt x="4746333" y="1443899"/>
                  <a:pt x="4746333" y="1466460"/>
                </a:cubicBezTo>
                <a:cubicBezTo>
                  <a:pt x="4768827" y="1443899"/>
                  <a:pt x="4813816" y="1466460"/>
                  <a:pt x="4836311" y="1466460"/>
                </a:cubicBezTo>
                <a:cubicBezTo>
                  <a:pt x="4881300" y="1466460"/>
                  <a:pt x="4926288" y="1466460"/>
                  <a:pt x="4926288" y="1466460"/>
                </a:cubicBezTo>
                <a:cubicBezTo>
                  <a:pt x="4926288" y="1443899"/>
                  <a:pt x="4858805" y="1421338"/>
                  <a:pt x="4813816" y="1421338"/>
                </a:cubicBezTo>
                <a:cubicBezTo>
                  <a:pt x="4746333" y="1398777"/>
                  <a:pt x="4656355" y="1353655"/>
                  <a:pt x="4678849" y="1331095"/>
                </a:cubicBezTo>
                <a:cubicBezTo>
                  <a:pt x="4768827" y="1353655"/>
                  <a:pt x="4881300" y="1376216"/>
                  <a:pt x="4948783" y="1421338"/>
                </a:cubicBezTo>
                <a:cubicBezTo>
                  <a:pt x="5128739" y="1489021"/>
                  <a:pt x="5241211" y="1556704"/>
                  <a:pt x="5376178" y="1646947"/>
                </a:cubicBezTo>
                <a:cubicBezTo>
                  <a:pt x="5466156" y="1692069"/>
                  <a:pt x="5578628" y="1737191"/>
                  <a:pt x="5691100" y="1782313"/>
                </a:cubicBezTo>
                <a:cubicBezTo>
                  <a:pt x="5803573" y="1827435"/>
                  <a:pt x="5893551" y="1827435"/>
                  <a:pt x="5983528" y="1849996"/>
                </a:cubicBezTo>
                <a:cubicBezTo>
                  <a:pt x="5916046" y="1804874"/>
                  <a:pt x="5826067" y="1782313"/>
                  <a:pt x="5803573" y="1737191"/>
                </a:cubicBezTo>
                <a:cubicBezTo>
                  <a:pt x="5736089" y="1714630"/>
                  <a:pt x="5691100" y="1669508"/>
                  <a:pt x="5623617" y="1646947"/>
                </a:cubicBezTo>
                <a:cubicBezTo>
                  <a:pt x="5488650" y="1579265"/>
                  <a:pt x="5331189" y="1511582"/>
                  <a:pt x="5241211" y="1421338"/>
                </a:cubicBezTo>
                <a:cubicBezTo>
                  <a:pt x="5061256" y="1353655"/>
                  <a:pt x="4971278" y="1285973"/>
                  <a:pt x="4858805" y="1218290"/>
                </a:cubicBezTo>
                <a:cubicBezTo>
                  <a:pt x="4813816" y="1218290"/>
                  <a:pt x="4791322" y="1195729"/>
                  <a:pt x="4768827" y="1195729"/>
                </a:cubicBezTo>
                <a:cubicBezTo>
                  <a:pt x="4746333" y="1173168"/>
                  <a:pt x="4723838" y="1173168"/>
                  <a:pt x="4723838" y="1173168"/>
                </a:cubicBezTo>
                <a:cubicBezTo>
                  <a:pt x="4746333" y="1173168"/>
                  <a:pt x="4768827" y="1195729"/>
                  <a:pt x="4791322" y="1173168"/>
                </a:cubicBezTo>
                <a:cubicBezTo>
                  <a:pt x="4813816" y="1173168"/>
                  <a:pt x="4836311" y="1195729"/>
                  <a:pt x="4836311" y="1195729"/>
                </a:cubicBezTo>
                <a:cubicBezTo>
                  <a:pt x="4836311" y="1195729"/>
                  <a:pt x="4858805" y="1218290"/>
                  <a:pt x="4881300" y="1218290"/>
                </a:cubicBezTo>
                <a:cubicBezTo>
                  <a:pt x="4903794" y="1240851"/>
                  <a:pt x="4926288" y="1240851"/>
                  <a:pt x="4948783" y="1263412"/>
                </a:cubicBezTo>
                <a:cubicBezTo>
                  <a:pt x="4993772" y="1285973"/>
                  <a:pt x="5038761" y="1308534"/>
                  <a:pt x="5061256" y="1308534"/>
                </a:cubicBezTo>
                <a:cubicBezTo>
                  <a:pt x="5128739" y="1353655"/>
                  <a:pt x="5218717" y="1398777"/>
                  <a:pt x="5263705" y="1421338"/>
                </a:cubicBezTo>
                <a:cubicBezTo>
                  <a:pt x="5286200" y="1443899"/>
                  <a:pt x="5308694" y="1466460"/>
                  <a:pt x="5353683" y="1466460"/>
                </a:cubicBezTo>
                <a:cubicBezTo>
                  <a:pt x="5353683" y="1466460"/>
                  <a:pt x="5286200" y="1443899"/>
                  <a:pt x="5308694" y="1443899"/>
                </a:cubicBezTo>
                <a:cubicBezTo>
                  <a:pt x="5353683" y="1443899"/>
                  <a:pt x="5353683" y="1421338"/>
                  <a:pt x="5308694" y="1398777"/>
                </a:cubicBezTo>
                <a:cubicBezTo>
                  <a:pt x="5263705" y="1398777"/>
                  <a:pt x="5263705" y="1376216"/>
                  <a:pt x="5263705" y="1376216"/>
                </a:cubicBezTo>
                <a:cubicBezTo>
                  <a:pt x="5263705" y="1376216"/>
                  <a:pt x="5263705" y="1376216"/>
                  <a:pt x="5241211" y="1376216"/>
                </a:cubicBezTo>
                <a:cubicBezTo>
                  <a:pt x="5218717" y="1353655"/>
                  <a:pt x="5173728" y="1353655"/>
                  <a:pt x="5218717" y="1353655"/>
                </a:cubicBezTo>
                <a:cubicBezTo>
                  <a:pt x="5241211" y="1353655"/>
                  <a:pt x="5241211" y="1331095"/>
                  <a:pt x="5241211" y="1331095"/>
                </a:cubicBezTo>
                <a:cubicBezTo>
                  <a:pt x="5241211" y="1331095"/>
                  <a:pt x="5218717" y="1331095"/>
                  <a:pt x="5218717" y="1331095"/>
                </a:cubicBezTo>
                <a:cubicBezTo>
                  <a:pt x="5128739" y="1308534"/>
                  <a:pt x="5061256" y="1285973"/>
                  <a:pt x="4971278" y="1240851"/>
                </a:cubicBezTo>
                <a:cubicBezTo>
                  <a:pt x="5061256" y="1240851"/>
                  <a:pt x="5061256" y="1240851"/>
                  <a:pt x="5038761" y="1195729"/>
                </a:cubicBezTo>
                <a:cubicBezTo>
                  <a:pt x="5016266" y="1150607"/>
                  <a:pt x="5128739" y="1195729"/>
                  <a:pt x="5173728" y="1195729"/>
                </a:cubicBezTo>
                <a:cubicBezTo>
                  <a:pt x="5173728" y="1173168"/>
                  <a:pt x="5151233" y="1173168"/>
                  <a:pt x="5128739" y="1128046"/>
                </a:cubicBezTo>
                <a:cubicBezTo>
                  <a:pt x="5218717" y="1173168"/>
                  <a:pt x="5308694" y="1195729"/>
                  <a:pt x="5398672" y="1218290"/>
                </a:cubicBezTo>
                <a:cubicBezTo>
                  <a:pt x="5353683" y="1218290"/>
                  <a:pt x="5376178" y="1263412"/>
                  <a:pt x="5308694" y="1240851"/>
                </a:cubicBezTo>
                <a:cubicBezTo>
                  <a:pt x="5263705" y="1240851"/>
                  <a:pt x="5263705" y="1240851"/>
                  <a:pt x="5286200" y="1263412"/>
                </a:cubicBezTo>
                <a:cubicBezTo>
                  <a:pt x="5308694" y="1285973"/>
                  <a:pt x="5353683" y="1285973"/>
                  <a:pt x="5353683" y="1285973"/>
                </a:cubicBezTo>
                <a:cubicBezTo>
                  <a:pt x="5398672" y="1263412"/>
                  <a:pt x="5443662" y="1263412"/>
                  <a:pt x="5533639" y="1285973"/>
                </a:cubicBezTo>
                <a:cubicBezTo>
                  <a:pt x="5623617" y="1331095"/>
                  <a:pt x="5713595" y="1353655"/>
                  <a:pt x="5781078" y="1376216"/>
                </a:cubicBezTo>
                <a:cubicBezTo>
                  <a:pt x="5803573" y="1398777"/>
                  <a:pt x="5848562" y="1421338"/>
                  <a:pt x="5893551" y="1421338"/>
                </a:cubicBezTo>
                <a:cubicBezTo>
                  <a:pt x="5916046" y="1421338"/>
                  <a:pt x="5916046" y="1398777"/>
                  <a:pt x="5893551" y="1376216"/>
                </a:cubicBezTo>
                <a:cubicBezTo>
                  <a:pt x="5893551" y="1376216"/>
                  <a:pt x="5871056" y="1353655"/>
                  <a:pt x="5893551" y="1353655"/>
                </a:cubicBezTo>
                <a:cubicBezTo>
                  <a:pt x="5803573" y="1308534"/>
                  <a:pt x="5668606" y="1240851"/>
                  <a:pt x="5578628" y="1173168"/>
                </a:cubicBezTo>
                <a:cubicBezTo>
                  <a:pt x="5533639" y="1150607"/>
                  <a:pt x="5511145" y="1128046"/>
                  <a:pt x="5466156" y="1105485"/>
                </a:cubicBezTo>
                <a:cubicBezTo>
                  <a:pt x="5376178" y="1060363"/>
                  <a:pt x="5353683" y="1037802"/>
                  <a:pt x="5241211" y="992681"/>
                </a:cubicBezTo>
                <a:cubicBezTo>
                  <a:pt x="5308694" y="992681"/>
                  <a:pt x="5331189" y="1015242"/>
                  <a:pt x="5353683" y="1015242"/>
                </a:cubicBezTo>
                <a:cubicBezTo>
                  <a:pt x="5353683" y="1015242"/>
                  <a:pt x="5331189" y="992681"/>
                  <a:pt x="5353683" y="992681"/>
                </a:cubicBezTo>
                <a:cubicBezTo>
                  <a:pt x="5398672" y="1015242"/>
                  <a:pt x="5443662" y="1015242"/>
                  <a:pt x="5443662" y="1037802"/>
                </a:cubicBezTo>
                <a:cubicBezTo>
                  <a:pt x="5421167" y="1037802"/>
                  <a:pt x="5398672" y="1037802"/>
                  <a:pt x="5376178" y="1015242"/>
                </a:cubicBezTo>
                <a:cubicBezTo>
                  <a:pt x="5421167" y="1060363"/>
                  <a:pt x="5488650" y="1082924"/>
                  <a:pt x="5511145" y="1105485"/>
                </a:cubicBezTo>
                <a:cubicBezTo>
                  <a:pt x="5601122" y="1173168"/>
                  <a:pt x="5758584" y="1240851"/>
                  <a:pt x="5893551" y="1308534"/>
                </a:cubicBezTo>
                <a:cubicBezTo>
                  <a:pt x="6028517" y="1376216"/>
                  <a:pt x="6140990" y="1443899"/>
                  <a:pt x="6275956" y="1489021"/>
                </a:cubicBezTo>
                <a:cubicBezTo>
                  <a:pt x="6298451" y="1511582"/>
                  <a:pt x="6298451" y="1511582"/>
                  <a:pt x="6320945" y="1511582"/>
                </a:cubicBezTo>
                <a:cubicBezTo>
                  <a:pt x="6343440" y="1534143"/>
                  <a:pt x="6388429" y="1534143"/>
                  <a:pt x="6410923" y="1556704"/>
                </a:cubicBezTo>
                <a:cubicBezTo>
                  <a:pt x="6658362" y="1669508"/>
                  <a:pt x="6883307" y="1804874"/>
                  <a:pt x="7130746" y="1917678"/>
                </a:cubicBezTo>
                <a:cubicBezTo>
                  <a:pt x="7288207" y="1985361"/>
                  <a:pt x="7378185" y="2030483"/>
                  <a:pt x="7513152" y="2098166"/>
                </a:cubicBezTo>
                <a:cubicBezTo>
                  <a:pt x="7535647" y="2075605"/>
                  <a:pt x="7468163" y="2053044"/>
                  <a:pt x="7423174" y="2030483"/>
                </a:cubicBezTo>
                <a:cubicBezTo>
                  <a:pt x="7423174" y="2030483"/>
                  <a:pt x="7423174" y="2007922"/>
                  <a:pt x="7423174" y="2007922"/>
                </a:cubicBezTo>
                <a:cubicBezTo>
                  <a:pt x="7378185" y="1985361"/>
                  <a:pt x="7355691" y="1962800"/>
                  <a:pt x="7310702" y="1940239"/>
                </a:cubicBezTo>
                <a:cubicBezTo>
                  <a:pt x="7243219" y="1917678"/>
                  <a:pt x="7175735" y="1895117"/>
                  <a:pt x="7153241" y="1872556"/>
                </a:cubicBezTo>
                <a:cubicBezTo>
                  <a:pt x="7108252" y="1849996"/>
                  <a:pt x="7063263" y="1827435"/>
                  <a:pt x="7040768" y="1804874"/>
                </a:cubicBezTo>
                <a:cubicBezTo>
                  <a:pt x="6928296" y="1782313"/>
                  <a:pt x="6883307" y="1737191"/>
                  <a:pt x="6793329" y="1692069"/>
                </a:cubicBezTo>
                <a:cubicBezTo>
                  <a:pt x="6770835" y="1692069"/>
                  <a:pt x="6748340" y="1692069"/>
                  <a:pt x="6748340" y="1669508"/>
                </a:cubicBezTo>
                <a:cubicBezTo>
                  <a:pt x="6680857" y="1646947"/>
                  <a:pt x="6545890" y="1601825"/>
                  <a:pt x="6523396" y="1556704"/>
                </a:cubicBezTo>
                <a:cubicBezTo>
                  <a:pt x="6455912" y="1534143"/>
                  <a:pt x="6433418" y="1489021"/>
                  <a:pt x="6320945" y="1489021"/>
                </a:cubicBezTo>
                <a:cubicBezTo>
                  <a:pt x="6365934" y="1511582"/>
                  <a:pt x="6410923" y="1534143"/>
                  <a:pt x="6455912" y="1556704"/>
                </a:cubicBezTo>
                <a:cubicBezTo>
                  <a:pt x="6455912" y="1556704"/>
                  <a:pt x="6433418" y="1556704"/>
                  <a:pt x="6433418" y="1556704"/>
                </a:cubicBezTo>
                <a:cubicBezTo>
                  <a:pt x="6388429" y="1534143"/>
                  <a:pt x="6343440" y="1511582"/>
                  <a:pt x="6298451" y="1489021"/>
                </a:cubicBezTo>
                <a:cubicBezTo>
                  <a:pt x="6275956" y="1466460"/>
                  <a:pt x="6298451" y="1443899"/>
                  <a:pt x="6298451" y="1443899"/>
                </a:cubicBezTo>
                <a:cubicBezTo>
                  <a:pt x="6253462" y="1421338"/>
                  <a:pt x="6208473" y="1398777"/>
                  <a:pt x="6163484" y="1376216"/>
                </a:cubicBezTo>
                <a:cubicBezTo>
                  <a:pt x="6051012" y="1331095"/>
                  <a:pt x="6051012" y="1285973"/>
                  <a:pt x="5938539" y="1240851"/>
                </a:cubicBezTo>
                <a:cubicBezTo>
                  <a:pt x="5893551" y="1240851"/>
                  <a:pt x="5893551" y="1218290"/>
                  <a:pt x="5826067" y="1195729"/>
                </a:cubicBezTo>
                <a:cubicBezTo>
                  <a:pt x="5826067" y="1195729"/>
                  <a:pt x="5871056" y="1218290"/>
                  <a:pt x="5848562" y="1240851"/>
                </a:cubicBezTo>
                <a:cubicBezTo>
                  <a:pt x="5736089" y="1218290"/>
                  <a:pt x="5736089" y="1195729"/>
                  <a:pt x="5691100" y="1173168"/>
                </a:cubicBezTo>
                <a:cubicBezTo>
                  <a:pt x="5691100" y="1173168"/>
                  <a:pt x="5713595" y="1173168"/>
                  <a:pt x="5736089" y="1173168"/>
                </a:cubicBezTo>
                <a:cubicBezTo>
                  <a:pt x="5736089" y="1173168"/>
                  <a:pt x="5826067" y="1173168"/>
                  <a:pt x="5736089" y="1128046"/>
                </a:cubicBezTo>
                <a:cubicBezTo>
                  <a:pt x="5691100" y="1128046"/>
                  <a:pt x="5668606" y="1105485"/>
                  <a:pt x="5713595" y="1105485"/>
                </a:cubicBezTo>
                <a:cubicBezTo>
                  <a:pt x="5758584" y="1105485"/>
                  <a:pt x="5781078" y="1128046"/>
                  <a:pt x="5803573" y="1128046"/>
                </a:cubicBezTo>
                <a:cubicBezTo>
                  <a:pt x="5893551" y="1173168"/>
                  <a:pt x="5961034" y="1218290"/>
                  <a:pt x="6006023" y="1240851"/>
                </a:cubicBezTo>
                <a:cubicBezTo>
                  <a:pt x="6118495" y="1308534"/>
                  <a:pt x="6343440" y="1376216"/>
                  <a:pt x="6455912" y="1443899"/>
                </a:cubicBezTo>
                <a:cubicBezTo>
                  <a:pt x="6433418" y="1443899"/>
                  <a:pt x="6388429" y="1421338"/>
                  <a:pt x="6388429" y="1421338"/>
                </a:cubicBezTo>
                <a:cubicBezTo>
                  <a:pt x="6365934" y="1421338"/>
                  <a:pt x="6388429" y="1443899"/>
                  <a:pt x="6388429" y="1443899"/>
                </a:cubicBezTo>
                <a:cubicBezTo>
                  <a:pt x="6500901" y="1511582"/>
                  <a:pt x="6635868" y="1534143"/>
                  <a:pt x="6770835" y="1579265"/>
                </a:cubicBezTo>
                <a:cubicBezTo>
                  <a:pt x="6815824" y="1601825"/>
                  <a:pt x="6815824" y="1579265"/>
                  <a:pt x="6793329" y="1556704"/>
                </a:cubicBezTo>
                <a:cubicBezTo>
                  <a:pt x="6770835" y="1556704"/>
                  <a:pt x="6703351" y="1534143"/>
                  <a:pt x="6748340" y="1511582"/>
                </a:cubicBezTo>
                <a:cubicBezTo>
                  <a:pt x="6815824" y="1511582"/>
                  <a:pt x="6815824" y="1556704"/>
                  <a:pt x="6860813" y="1556704"/>
                </a:cubicBezTo>
                <a:cubicBezTo>
                  <a:pt x="6995779" y="1556704"/>
                  <a:pt x="6995779" y="1556704"/>
                  <a:pt x="6860813" y="1489021"/>
                </a:cubicBezTo>
                <a:cubicBezTo>
                  <a:pt x="6838318" y="1466460"/>
                  <a:pt x="6838318" y="1466460"/>
                  <a:pt x="6838318" y="1443899"/>
                </a:cubicBezTo>
                <a:cubicBezTo>
                  <a:pt x="6860813" y="1443899"/>
                  <a:pt x="6883307" y="1443899"/>
                  <a:pt x="6883307" y="1443899"/>
                </a:cubicBezTo>
                <a:cubicBezTo>
                  <a:pt x="6860813" y="1443899"/>
                  <a:pt x="6860813" y="1421338"/>
                  <a:pt x="6838318" y="1421338"/>
                </a:cubicBezTo>
                <a:cubicBezTo>
                  <a:pt x="6793329" y="1376216"/>
                  <a:pt x="6680857" y="1353655"/>
                  <a:pt x="6613373" y="1308534"/>
                </a:cubicBezTo>
                <a:cubicBezTo>
                  <a:pt x="6635868" y="1308534"/>
                  <a:pt x="6635868" y="1308534"/>
                  <a:pt x="6658362" y="1308534"/>
                </a:cubicBezTo>
                <a:cubicBezTo>
                  <a:pt x="6635868" y="1285973"/>
                  <a:pt x="6500901" y="1240851"/>
                  <a:pt x="6568385" y="1240851"/>
                </a:cubicBezTo>
                <a:cubicBezTo>
                  <a:pt x="6613373" y="1240851"/>
                  <a:pt x="6658362" y="1285973"/>
                  <a:pt x="6703351" y="1308534"/>
                </a:cubicBezTo>
                <a:cubicBezTo>
                  <a:pt x="6770835" y="1331095"/>
                  <a:pt x="6815824" y="1376216"/>
                  <a:pt x="6905802" y="1398777"/>
                </a:cubicBezTo>
                <a:cubicBezTo>
                  <a:pt x="6928296" y="1398777"/>
                  <a:pt x="6950790" y="1398777"/>
                  <a:pt x="6973285" y="1398777"/>
                </a:cubicBezTo>
                <a:cubicBezTo>
                  <a:pt x="6973285" y="1398777"/>
                  <a:pt x="6883307" y="1353655"/>
                  <a:pt x="6950790" y="1353655"/>
                </a:cubicBezTo>
                <a:cubicBezTo>
                  <a:pt x="6973285" y="1376216"/>
                  <a:pt x="6995779" y="1398777"/>
                  <a:pt x="7018274" y="1398777"/>
                </a:cubicBezTo>
                <a:cubicBezTo>
                  <a:pt x="7175735" y="1466460"/>
                  <a:pt x="7265713" y="1511582"/>
                  <a:pt x="7378185" y="1579265"/>
                </a:cubicBezTo>
                <a:cubicBezTo>
                  <a:pt x="7423174" y="1579265"/>
                  <a:pt x="7378185" y="1556704"/>
                  <a:pt x="7355691" y="1534143"/>
                </a:cubicBezTo>
                <a:cubicBezTo>
                  <a:pt x="7243219" y="1511582"/>
                  <a:pt x="7310702" y="1511582"/>
                  <a:pt x="7310702" y="1489021"/>
                </a:cubicBezTo>
                <a:cubicBezTo>
                  <a:pt x="7220724" y="1466460"/>
                  <a:pt x="7175735" y="1443899"/>
                  <a:pt x="7108252" y="1398777"/>
                </a:cubicBezTo>
                <a:cubicBezTo>
                  <a:pt x="7063263" y="1398777"/>
                  <a:pt x="7085757" y="1376216"/>
                  <a:pt x="7108252" y="1376216"/>
                </a:cubicBezTo>
                <a:cubicBezTo>
                  <a:pt x="7040768" y="1353655"/>
                  <a:pt x="6973285" y="1308534"/>
                  <a:pt x="6928296" y="1263412"/>
                </a:cubicBezTo>
                <a:cubicBezTo>
                  <a:pt x="6973285" y="1285973"/>
                  <a:pt x="6995779" y="1285973"/>
                  <a:pt x="7018274" y="1308534"/>
                </a:cubicBezTo>
                <a:cubicBezTo>
                  <a:pt x="7018274" y="1285973"/>
                  <a:pt x="6950790" y="1263412"/>
                  <a:pt x="7063263" y="1285973"/>
                </a:cubicBezTo>
                <a:cubicBezTo>
                  <a:pt x="7130746" y="1285973"/>
                  <a:pt x="7130746" y="1308534"/>
                  <a:pt x="7153241" y="1331095"/>
                </a:cubicBezTo>
                <a:cubicBezTo>
                  <a:pt x="7220724" y="1353655"/>
                  <a:pt x="7288207" y="1376216"/>
                  <a:pt x="7333196" y="1421338"/>
                </a:cubicBezTo>
                <a:cubicBezTo>
                  <a:pt x="7423174" y="1466460"/>
                  <a:pt x="7513152" y="1511582"/>
                  <a:pt x="7603130" y="1579265"/>
                </a:cubicBezTo>
                <a:cubicBezTo>
                  <a:pt x="7783086" y="1669508"/>
                  <a:pt x="8008030" y="1759752"/>
                  <a:pt x="8142997" y="1872556"/>
                </a:cubicBezTo>
                <a:cubicBezTo>
                  <a:pt x="8187986" y="1872556"/>
                  <a:pt x="8210481" y="1895117"/>
                  <a:pt x="8255470" y="1917678"/>
                </a:cubicBezTo>
                <a:cubicBezTo>
                  <a:pt x="8255470" y="1917678"/>
                  <a:pt x="8255470" y="1895117"/>
                  <a:pt x="8300458" y="1917678"/>
                </a:cubicBezTo>
                <a:cubicBezTo>
                  <a:pt x="8322953" y="1917678"/>
                  <a:pt x="8300458" y="1940239"/>
                  <a:pt x="8300458" y="1940239"/>
                </a:cubicBezTo>
                <a:cubicBezTo>
                  <a:pt x="8322953" y="1962800"/>
                  <a:pt x="8367942" y="1962800"/>
                  <a:pt x="8412931" y="1985361"/>
                </a:cubicBezTo>
                <a:cubicBezTo>
                  <a:pt x="8502908" y="2030483"/>
                  <a:pt x="8547897" y="2053044"/>
                  <a:pt x="8615381" y="2098166"/>
                </a:cubicBezTo>
                <a:cubicBezTo>
                  <a:pt x="8637875" y="2098166"/>
                  <a:pt x="8637875" y="2075605"/>
                  <a:pt x="8637875" y="2075605"/>
                </a:cubicBezTo>
                <a:cubicBezTo>
                  <a:pt x="8660370" y="2075605"/>
                  <a:pt x="8705359" y="2098166"/>
                  <a:pt x="8727853" y="2120727"/>
                </a:cubicBezTo>
                <a:cubicBezTo>
                  <a:pt x="8772842" y="2120727"/>
                  <a:pt x="8772842" y="2143288"/>
                  <a:pt x="8817831" y="2143288"/>
                </a:cubicBezTo>
                <a:lnTo>
                  <a:pt x="8907809" y="2188409"/>
                </a:lnTo>
                <a:lnTo>
                  <a:pt x="8907809" y="2188409"/>
                </a:lnTo>
                <a:lnTo>
                  <a:pt x="8907809" y="2188410"/>
                </a:lnTo>
                <a:lnTo>
                  <a:pt x="8930303" y="2199689"/>
                </a:lnTo>
                <a:lnTo>
                  <a:pt x="8930303" y="2199690"/>
                </a:lnTo>
                <a:cubicBezTo>
                  <a:pt x="8935927" y="2205330"/>
                  <a:pt x="8941551" y="2210970"/>
                  <a:pt x="8952798" y="2210970"/>
                </a:cubicBezTo>
                <a:lnTo>
                  <a:pt x="8930303" y="2199689"/>
                </a:lnTo>
                <a:lnTo>
                  <a:pt x="8921165" y="2191935"/>
                </a:lnTo>
                <a:lnTo>
                  <a:pt x="8907809" y="2188410"/>
                </a:lnTo>
                <a:lnTo>
                  <a:pt x="8907809" y="2188409"/>
                </a:lnTo>
                <a:lnTo>
                  <a:pt x="8903943" y="2175014"/>
                </a:lnTo>
                <a:cubicBezTo>
                  <a:pt x="8896562" y="2164438"/>
                  <a:pt x="8879690" y="2160208"/>
                  <a:pt x="8862820" y="2143288"/>
                </a:cubicBezTo>
                <a:cubicBezTo>
                  <a:pt x="8840325" y="2120727"/>
                  <a:pt x="8795337" y="2098166"/>
                  <a:pt x="8772842" y="2075605"/>
                </a:cubicBezTo>
                <a:cubicBezTo>
                  <a:pt x="8727853" y="2030483"/>
                  <a:pt x="8592886" y="1985361"/>
                  <a:pt x="8547897" y="1940239"/>
                </a:cubicBezTo>
                <a:cubicBezTo>
                  <a:pt x="8435425" y="1895117"/>
                  <a:pt x="8390436" y="1872556"/>
                  <a:pt x="8322953" y="1827435"/>
                </a:cubicBezTo>
                <a:cubicBezTo>
                  <a:pt x="8187986" y="1759752"/>
                  <a:pt x="8075514" y="1692069"/>
                  <a:pt x="7940547" y="1624386"/>
                </a:cubicBezTo>
                <a:cubicBezTo>
                  <a:pt x="7895558" y="1601825"/>
                  <a:pt x="7850569" y="1579265"/>
                  <a:pt x="7850569" y="1556704"/>
                </a:cubicBezTo>
                <a:cubicBezTo>
                  <a:pt x="7828075" y="1556704"/>
                  <a:pt x="7805580" y="1556704"/>
                  <a:pt x="7805580" y="1534143"/>
                </a:cubicBezTo>
                <a:cubicBezTo>
                  <a:pt x="7783086" y="1556704"/>
                  <a:pt x="7715602" y="1534143"/>
                  <a:pt x="7670613" y="1511582"/>
                </a:cubicBezTo>
                <a:cubicBezTo>
                  <a:pt x="7625624" y="1511582"/>
                  <a:pt x="7625624" y="1534143"/>
                  <a:pt x="7670613" y="1534143"/>
                </a:cubicBezTo>
                <a:cubicBezTo>
                  <a:pt x="7715602" y="1579265"/>
                  <a:pt x="7760591" y="1601825"/>
                  <a:pt x="7805580" y="1624386"/>
                </a:cubicBezTo>
                <a:cubicBezTo>
                  <a:pt x="7760591" y="1624386"/>
                  <a:pt x="7715602" y="1624386"/>
                  <a:pt x="7670613" y="1579265"/>
                </a:cubicBezTo>
                <a:cubicBezTo>
                  <a:pt x="7648119" y="1556704"/>
                  <a:pt x="7580636" y="1534143"/>
                  <a:pt x="7513152" y="1511582"/>
                </a:cubicBezTo>
                <a:cubicBezTo>
                  <a:pt x="7490658" y="1489021"/>
                  <a:pt x="7445669" y="1466460"/>
                  <a:pt x="7468163" y="1466460"/>
                </a:cubicBezTo>
                <a:cubicBezTo>
                  <a:pt x="7490658" y="1466460"/>
                  <a:pt x="7513152" y="1466460"/>
                  <a:pt x="7580636" y="1489021"/>
                </a:cubicBezTo>
                <a:cubicBezTo>
                  <a:pt x="7603130" y="1511582"/>
                  <a:pt x="7603130" y="1489021"/>
                  <a:pt x="7603130" y="1489021"/>
                </a:cubicBezTo>
                <a:cubicBezTo>
                  <a:pt x="7625624" y="1489021"/>
                  <a:pt x="7625624" y="1489021"/>
                  <a:pt x="7625624" y="1489021"/>
                </a:cubicBezTo>
                <a:cubicBezTo>
                  <a:pt x="7603130" y="1466460"/>
                  <a:pt x="7513152" y="1443899"/>
                  <a:pt x="7513152" y="1421338"/>
                </a:cubicBezTo>
                <a:cubicBezTo>
                  <a:pt x="7558141" y="1421338"/>
                  <a:pt x="7603130" y="1466460"/>
                  <a:pt x="7648119" y="1466460"/>
                </a:cubicBezTo>
                <a:cubicBezTo>
                  <a:pt x="7558141" y="1398777"/>
                  <a:pt x="7468163" y="1331095"/>
                  <a:pt x="7333196" y="1285973"/>
                </a:cubicBezTo>
                <a:cubicBezTo>
                  <a:pt x="7333196" y="1263412"/>
                  <a:pt x="7310702" y="1263412"/>
                  <a:pt x="7288207" y="1240851"/>
                </a:cubicBezTo>
                <a:cubicBezTo>
                  <a:pt x="7265713" y="1240851"/>
                  <a:pt x="7243219" y="1240851"/>
                  <a:pt x="7243219" y="1218290"/>
                </a:cubicBezTo>
                <a:cubicBezTo>
                  <a:pt x="7175735" y="1195729"/>
                  <a:pt x="7130746" y="1195729"/>
                  <a:pt x="7085757" y="1173168"/>
                </a:cubicBezTo>
                <a:cubicBezTo>
                  <a:pt x="7063263" y="1173168"/>
                  <a:pt x="7063263" y="1173168"/>
                  <a:pt x="7063263" y="1173168"/>
                </a:cubicBezTo>
                <a:cubicBezTo>
                  <a:pt x="7063263" y="1150607"/>
                  <a:pt x="7063263" y="1128046"/>
                  <a:pt x="7085757" y="1150607"/>
                </a:cubicBezTo>
                <a:cubicBezTo>
                  <a:pt x="7130746" y="1105485"/>
                  <a:pt x="6905802" y="1037802"/>
                  <a:pt x="6883307" y="992681"/>
                </a:cubicBezTo>
                <a:cubicBezTo>
                  <a:pt x="6973285" y="1037802"/>
                  <a:pt x="7040768" y="1082924"/>
                  <a:pt x="7130746" y="1105485"/>
                </a:cubicBezTo>
                <a:cubicBezTo>
                  <a:pt x="7175735" y="1128046"/>
                  <a:pt x="7243219" y="1150607"/>
                  <a:pt x="7288207" y="1195729"/>
                </a:cubicBezTo>
                <a:cubicBezTo>
                  <a:pt x="7378185" y="1218290"/>
                  <a:pt x="7468163" y="1263412"/>
                  <a:pt x="7535647" y="1308534"/>
                </a:cubicBezTo>
                <a:cubicBezTo>
                  <a:pt x="7558141" y="1308534"/>
                  <a:pt x="7558141" y="1308534"/>
                  <a:pt x="7558141" y="1308534"/>
                </a:cubicBezTo>
                <a:cubicBezTo>
                  <a:pt x="7603130" y="1308534"/>
                  <a:pt x="7648119" y="1331095"/>
                  <a:pt x="7670613" y="1353655"/>
                </a:cubicBezTo>
                <a:cubicBezTo>
                  <a:pt x="7693108" y="1376216"/>
                  <a:pt x="7738097" y="1398777"/>
                  <a:pt x="7783086" y="1398777"/>
                </a:cubicBezTo>
                <a:cubicBezTo>
                  <a:pt x="7873064" y="1421338"/>
                  <a:pt x="7918053" y="1443899"/>
                  <a:pt x="7918053" y="1489021"/>
                </a:cubicBezTo>
                <a:cubicBezTo>
                  <a:pt x="7918053" y="1489021"/>
                  <a:pt x="7985536" y="1534143"/>
                  <a:pt x="8075514" y="1556704"/>
                </a:cubicBezTo>
                <a:cubicBezTo>
                  <a:pt x="8075514" y="1534143"/>
                  <a:pt x="8053019" y="1511582"/>
                  <a:pt x="8098008" y="1534143"/>
                </a:cubicBezTo>
                <a:cubicBezTo>
                  <a:pt x="8098008" y="1534143"/>
                  <a:pt x="8120503" y="1534143"/>
                  <a:pt x="8120503" y="1534143"/>
                </a:cubicBezTo>
                <a:cubicBezTo>
                  <a:pt x="8120503" y="1511582"/>
                  <a:pt x="8030525" y="1489021"/>
                  <a:pt x="8030525" y="1466460"/>
                </a:cubicBezTo>
                <a:cubicBezTo>
                  <a:pt x="7963041" y="1443899"/>
                  <a:pt x="8008030" y="1443899"/>
                  <a:pt x="8008030" y="1421338"/>
                </a:cubicBezTo>
                <a:cubicBezTo>
                  <a:pt x="7963041" y="1421338"/>
                  <a:pt x="7940547" y="1421338"/>
                  <a:pt x="7895558" y="1398777"/>
                </a:cubicBezTo>
                <a:cubicBezTo>
                  <a:pt x="7850569" y="1353655"/>
                  <a:pt x="7760591" y="1331095"/>
                  <a:pt x="7693108" y="1285973"/>
                </a:cubicBezTo>
                <a:cubicBezTo>
                  <a:pt x="7625624" y="1263412"/>
                  <a:pt x="7625624" y="1240851"/>
                  <a:pt x="7603130" y="1218290"/>
                </a:cubicBezTo>
                <a:cubicBezTo>
                  <a:pt x="7490658" y="1195729"/>
                  <a:pt x="7603130" y="1173168"/>
                  <a:pt x="7445669" y="1128046"/>
                </a:cubicBezTo>
                <a:cubicBezTo>
                  <a:pt x="7445669" y="1105485"/>
                  <a:pt x="7378185" y="1082924"/>
                  <a:pt x="7333196" y="1060363"/>
                </a:cubicBezTo>
                <a:cubicBezTo>
                  <a:pt x="7220724" y="1015242"/>
                  <a:pt x="7108252" y="947559"/>
                  <a:pt x="7040768" y="902437"/>
                </a:cubicBezTo>
                <a:cubicBezTo>
                  <a:pt x="7040768" y="902437"/>
                  <a:pt x="7063263" y="902437"/>
                  <a:pt x="7063263" y="902437"/>
                </a:cubicBezTo>
                <a:cubicBezTo>
                  <a:pt x="7108252" y="924998"/>
                  <a:pt x="7130746" y="924998"/>
                  <a:pt x="7153241" y="947559"/>
                </a:cubicBezTo>
                <a:cubicBezTo>
                  <a:pt x="7220724" y="947559"/>
                  <a:pt x="7265713" y="970120"/>
                  <a:pt x="7288207" y="992681"/>
                </a:cubicBezTo>
                <a:cubicBezTo>
                  <a:pt x="7378185" y="1037802"/>
                  <a:pt x="7513152" y="1105485"/>
                  <a:pt x="7603130" y="1150607"/>
                </a:cubicBezTo>
                <a:cubicBezTo>
                  <a:pt x="7603130" y="1150607"/>
                  <a:pt x="7625624" y="1173168"/>
                  <a:pt x="7648119" y="1173168"/>
                </a:cubicBezTo>
                <a:cubicBezTo>
                  <a:pt x="7693108" y="1218290"/>
                  <a:pt x="7805580" y="1285973"/>
                  <a:pt x="7918053" y="1353655"/>
                </a:cubicBezTo>
                <a:cubicBezTo>
                  <a:pt x="8008030" y="1398777"/>
                  <a:pt x="8120503" y="1443899"/>
                  <a:pt x="8187986" y="1489021"/>
                </a:cubicBezTo>
                <a:cubicBezTo>
                  <a:pt x="8232975" y="1534143"/>
                  <a:pt x="8345447" y="1556704"/>
                  <a:pt x="8390436" y="1601825"/>
                </a:cubicBezTo>
                <a:cubicBezTo>
                  <a:pt x="8390436" y="1601825"/>
                  <a:pt x="8412931" y="1624386"/>
                  <a:pt x="8412931" y="1624386"/>
                </a:cubicBezTo>
                <a:cubicBezTo>
                  <a:pt x="8502908" y="1646947"/>
                  <a:pt x="8547897" y="1669508"/>
                  <a:pt x="8592886" y="1714630"/>
                </a:cubicBezTo>
                <a:cubicBezTo>
                  <a:pt x="8772842" y="1804874"/>
                  <a:pt x="8975292" y="1895117"/>
                  <a:pt x="9200237" y="2007922"/>
                </a:cubicBezTo>
                <a:cubicBezTo>
                  <a:pt x="9200237" y="1962800"/>
                  <a:pt x="9110259" y="1940239"/>
                  <a:pt x="9065270" y="1895117"/>
                </a:cubicBezTo>
                <a:cubicBezTo>
                  <a:pt x="9200237" y="1962800"/>
                  <a:pt x="9267720" y="2007922"/>
                  <a:pt x="9380193" y="2053044"/>
                </a:cubicBezTo>
                <a:cubicBezTo>
                  <a:pt x="9402687" y="2075605"/>
                  <a:pt x="9470171" y="2075605"/>
                  <a:pt x="9470171" y="2075605"/>
                </a:cubicBezTo>
                <a:cubicBezTo>
                  <a:pt x="9560148" y="2098166"/>
                  <a:pt x="9560148" y="2120727"/>
                  <a:pt x="9582643" y="2120727"/>
                </a:cubicBezTo>
                <a:cubicBezTo>
                  <a:pt x="9627632" y="2143288"/>
                  <a:pt x="9672621" y="2165849"/>
                  <a:pt x="9672621" y="2188409"/>
                </a:cubicBezTo>
                <a:cubicBezTo>
                  <a:pt x="9987543" y="2346336"/>
                  <a:pt x="10234982" y="2481701"/>
                  <a:pt x="10527410" y="2639628"/>
                </a:cubicBezTo>
                <a:cubicBezTo>
                  <a:pt x="10549905" y="2639628"/>
                  <a:pt x="10572399" y="2639628"/>
                  <a:pt x="10594894" y="2639628"/>
                </a:cubicBezTo>
                <a:cubicBezTo>
                  <a:pt x="10594894" y="2639628"/>
                  <a:pt x="10617388" y="2639628"/>
                  <a:pt x="10639883" y="2662189"/>
                </a:cubicBezTo>
                <a:cubicBezTo>
                  <a:pt x="10707366" y="2684750"/>
                  <a:pt x="10774850" y="2729872"/>
                  <a:pt x="10842333" y="2752432"/>
                </a:cubicBezTo>
                <a:cubicBezTo>
                  <a:pt x="10864827" y="2774993"/>
                  <a:pt x="10887322" y="2774993"/>
                  <a:pt x="10909816" y="2774993"/>
                </a:cubicBezTo>
                <a:cubicBezTo>
                  <a:pt x="11061654" y="2859597"/>
                  <a:pt x="11238798" y="2944200"/>
                  <a:pt x="11412779" y="3019286"/>
                </a:cubicBezTo>
                <a:lnTo>
                  <a:pt x="11476197" y="3045691"/>
                </a:lnTo>
                <a:lnTo>
                  <a:pt x="11472178" y="3045724"/>
                </a:lnTo>
                <a:cubicBezTo>
                  <a:pt x="11483425" y="3051364"/>
                  <a:pt x="11494673" y="3055595"/>
                  <a:pt x="11505568" y="3059120"/>
                </a:cubicBezTo>
                <a:lnTo>
                  <a:pt x="11515296" y="3061970"/>
                </a:lnTo>
                <a:lnTo>
                  <a:pt x="11584650" y="3090846"/>
                </a:lnTo>
                <a:cubicBezTo>
                  <a:pt x="11573403" y="3079566"/>
                  <a:pt x="11556532" y="3073926"/>
                  <a:pt x="11536850" y="3068285"/>
                </a:cubicBezTo>
                <a:lnTo>
                  <a:pt x="11515296" y="3061970"/>
                </a:lnTo>
                <a:lnTo>
                  <a:pt x="11476197" y="3045691"/>
                </a:lnTo>
                <a:lnTo>
                  <a:pt x="11514707" y="3045372"/>
                </a:lnTo>
                <a:cubicBezTo>
                  <a:pt x="11549503" y="3044314"/>
                  <a:pt x="11562156" y="3040084"/>
                  <a:pt x="11562156" y="3023163"/>
                </a:cubicBezTo>
                <a:cubicBezTo>
                  <a:pt x="11494673" y="3000603"/>
                  <a:pt x="11472178" y="2978041"/>
                  <a:pt x="11404695" y="2955481"/>
                </a:cubicBezTo>
                <a:cubicBezTo>
                  <a:pt x="11337211" y="2955481"/>
                  <a:pt x="11314717" y="2932920"/>
                  <a:pt x="11269728" y="2887798"/>
                </a:cubicBezTo>
                <a:cubicBezTo>
                  <a:pt x="11269728" y="2887798"/>
                  <a:pt x="11269728" y="2865237"/>
                  <a:pt x="11269728" y="2865237"/>
                </a:cubicBezTo>
                <a:cubicBezTo>
                  <a:pt x="11224739" y="2865237"/>
                  <a:pt x="11202244" y="2842676"/>
                  <a:pt x="11157256" y="2842676"/>
                </a:cubicBezTo>
                <a:cubicBezTo>
                  <a:pt x="11134761" y="2820115"/>
                  <a:pt x="11112267" y="2820115"/>
                  <a:pt x="11067278" y="2797554"/>
                </a:cubicBezTo>
                <a:cubicBezTo>
                  <a:pt x="11067278" y="2797554"/>
                  <a:pt x="11044783" y="2774993"/>
                  <a:pt x="11044783" y="2774993"/>
                </a:cubicBezTo>
                <a:cubicBezTo>
                  <a:pt x="10999794" y="2752432"/>
                  <a:pt x="10954805" y="2729872"/>
                  <a:pt x="10954805" y="2729872"/>
                </a:cubicBezTo>
                <a:cubicBezTo>
                  <a:pt x="10977300" y="2729872"/>
                  <a:pt x="10999794" y="2729872"/>
                  <a:pt x="10999794" y="2729872"/>
                </a:cubicBezTo>
                <a:cubicBezTo>
                  <a:pt x="11044783" y="2752432"/>
                  <a:pt x="11067278" y="2774993"/>
                  <a:pt x="11112267" y="2797554"/>
                </a:cubicBezTo>
                <a:cubicBezTo>
                  <a:pt x="11089772" y="2774993"/>
                  <a:pt x="11044783" y="2752432"/>
                  <a:pt x="11022289" y="2729872"/>
                </a:cubicBezTo>
                <a:cubicBezTo>
                  <a:pt x="10977300" y="2707311"/>
                  <a:pt x="10932311" y="2684750"/>
                  <a:pt x="10887322" y="2662189"/>
                </a:cubicBezTo>
                <a:cubicBezTo>
                  <a:pt x="10819839" y="2617067"/>
                  <a:pt x="10729861" y="2594506"/>
                  <a:pt x="10662377" y="2549384"/>
                </a:cubicBezTo>
                <a:cubicBezTo>
                  <a:pt x="10549905" y="2504262"/>
                  <a:pt x="10459927" y="2459141"/>
                  <a:pt x="10347455" y="2391458"/>
                </a:cubicBezTo>
                <a:cubicBezTo>
                  <a:pt x="10257477" y="2391458"/>
                  <a:pt x="10167499" y="2346336"/>
                  <a:pt x="10077521" y="2278653"/>
                </a:cubicBezTo>
                <a:cubicBezTo>
                  <a:pt x="10010038" y="2256092"/>
                  <a:pt x="9965049" y="2233531"/>
                  <a:pt x="9965049" y="2210970"/>
                </a:cubicBezTo>
                <a:cubicBezTo>
                  <a:pt x="10032532" y="2233531"/>
                  <a:pt x="10055027" y="2256092"/>
                  <a:pt x="10100016" y="2278653"/>
                </a:cubicBezTo>
                <a:cubicBezTo>
                  <a:pt x="10145005" y="2278653"/>
                  <a:pt x="10167499" y="2301214"/>
                  <a:pt x="10189993" y="2301214"/>
                </a:cubicBezTo>
                <a:cubicBezTo>
                  <a:pt x="10212488" y="2323775"/>
                  <a:pt x="10257477" y="2346336"/>
                  <a:pt x="10279971" y="2346336"/>
                </a:cubicBezTo>
                <a:cubicBezTo>
                  <a:pt x="10279971" y="2368897"/>
                  <a:pt x="10302466" y="2368897"/>
                  <a:pt x="10302466" y="2368897"/>
                </a:cubicBezTo>
                <a:cubicBezTo>
                  <a:pt x="10414938" y="2414019"/>
                  <a:pt x="10527410" y="2459141"/>
                  <a:pt x="10617388" y="2504262"/>
                </a:cubicBezTo>
                <a:cubicBezTo>
                  <a:pt x="10662377" y="2526823"/>
                  <a:pt x="10707366" y="2571945"/>
                  <a:pt x="10752355" y="2594506"/>
                </a:cubicBezTo>
                <a:cubicBezTo>
                  <a:pt x="10774850" y="2594506"/>
                  <a:pt x="10774850" y="2571945"/>
                  <a:pt x="10774850" y="2571945"/>
                </a:cubicBezTo>
                <a:cubicBezTo>
                  <a:pt x="10729861" y="2549384"/>
                  <a:pt x="10707366" y="2549384"/>
                  <a:pt x="10684872" y="2526823"/>
                </a:cubicBezTo>
                <a:cubicBezTo>
                  <a:pt x="10684872" y="2504262"/>
                  <a:pt x="10639883" y="2481701"/>
                  <a:pt x="10617388" y="2481701"/>
                </a:cubicBezTo>
                <a:cubicBezTo>
                  <a:pt x="10594894" y="2459141"/>
                  <a:pt x="10549905" y="2459141"/>
                  <a:pt x="10549905" y="2436580"/>
                </a:cubicBezTo>
                <a:cubicBezTo>
                  <a:pt x="10549905" y="2436580"/>
                  <a:pt x="10572399" y="2459141"/>
                  <a:pt x="10594894" y="2459141"/>
                </a:cubicBezTo>
                <a:cubicBezTo>
                  <a:pt x="10617388" y="2436580"/>
                  <a:pt x="10527410" y="2414019"/>
                  <a:pt x="10572399" y="2414019"/>
                </a:cubicBezTo>
                <a:cubicBezTo>
                  <a:pt x="10572399" y="2414019"/>
                  <a:pt x="10527410" y="2391458"/>
                  <a:pt x="10504916" y="2368897"/>
                </a:cubicBezTo>
                <a:cubicBezTo>
                  <a:pt x="10504916" y="2368897"/>
                  <a:pt x="10482422" y="2368897"/>
                  <a:pt x="10459927" y="2346336"/>
                </a:cubicBezTo>
                <a:cubicBezTo>
                  <a:pt x="10459927" y="2346336"/>
                  <a:pt x="10392444" y="2301214"/>
                  <a:pt x="10369949" y="2278653"/>
                </a:cubicBezTo>
                <a:cubicBezTo>
                  <a:pt x="10414938" y="2301214"/>
                  <a:pt x="10437433" y="2323775"/>
                  <a:pt x="10482422" y="2346336"/>
                </a:cubicBezTo>
                <a:cubicBezTo>
                  <a:pt x="10549905" y="2346336"/>
                  <a:pt x="10572399" y="2368897"/>
                  <a:pt x="10617388" y="2391458"/>
                </a:cubicBezTo>
                <a:cubicBezTo>
                  <a:pt x="10909816" y="2571945"/>
                  <a:pt x="11247233" y="2707311"/>
                  <a:pt x="11562156" y="2865237"/>
                </a:cubicBezTo>
                <a:cubicBezTo>
                  <a:pt x="11742112" y="2955481"/>
                  <a:pt x="11899573" y="3045724"/>
                  <a:pt x="12079529" y="3135968"/>
                </a:cubicBezTo>
                <a:cubicBezTo>
                  <a:pt x="12079529" y="3135968"/>
                  <a:pt x="12079529" y="3135968"/>
                  <a:pt x="12126978" y="3135968"/>
                </a:cubicBezTo>
                <a:lnTo>
                  <a:pt x="12192000" y="3135968"/>
                </a:lnTo>
                <a:lnTo>
                  <a:pt x="12192000" y="3316455"/>
                </a:lnTo>
                <a:lnTo>
                  <a:pt x="12171264" y="3303060"/>
                </a:lnTo>
                <a:cubicBezTo>
                  <a:pt x="12147012" y="3292484"/>
                  <a:pt x="12113271" y="3288254"/>
                  <a:pt x="12079529" y="3271333"/>
                </a:cubicBezTo>
                <a:cubicBezTo>
                  <a:pt x="12090776" y="3282614"/>
                  <a:pt x="12107647" y="3293895"/>
                  <a:pt x="12127329" y="3305175"/>
                </a:cubicBezTo>
                <a:lnTo>
                  <a:pt x="12192000" y="3339016"/>
                </a:lnTo>
                <a:lnTo>
                  <a:pt x="12192000" y="5730474"/>
                </a:lnTo>
                <a:lnTo>
                  <a:pt x="12172319" y="5730474"/>
                </a:lnTo>
                <a:cubicBezTo>
                  <a:pt x="12169507" y="5730474"/>
                  <a:pt x="12169507" y="5730474"/>
                  <a:pt x="12169507" y="5730474"/>
                </a:cubicBezTo>
                <a:cubicBezTo>
                  <a:pt x="12169507" y="5730474"/>
                  <a:pt x="12169507" y="5743164"/>
                  <a:pt x="12178997" y="5749510"/>
                </a:cubicBezTo>
                <a:lnTo>
                  <a:pt x="12192000" y="5753034"/>
                </a:lnTo>
                <a:lnTo>
                  <a:pt x="12192000" y="6181692"/>
                </a:lnTo>
                <a:lnTo>
                  <a:pt x="12158259" y="6169002"/>
                </a:lnTo>
                <a:cubicBezTo>
                  <a:pt x="12124517" y="6160541"/>
                  <a:pt x="12090776" y="6164771"/>
                  <a:pt x="12057034" y="6181692"/>
                </a:cubicBezTo>
                <a:cubicBezTo>
                  <a:pt x="12079529" y="6181692"/>
                  <a:pt x="12102023" y="6181692"/>
                  <a:pt x="12102023" y="6204253"/>
                </a:cubicBezTo>
                <a:cubicBezTo>
                  <a:pt x="12124518" y="6204253"/>
                  <a:pt x="12147012" y="6226814"/>
                  <a:pt x="12169507" y="6249375"/>
                </a:cubicBezTo>
                <a:cubicBezTo>
                  <a:pt x="12169507" y="6249375"/>
                  <a:pt x="12182160" y="6249375"/>
                  <a:pt x="12188486" y="6258893"/>
                </a:cubicBezTo>
                <a:lnTo>
                  <a:pt x="12192000" y="6271932"/>
                </a:lnTo>
                <a:lnTo>
                  <a:pt x="12192000" y="7422542"/>
                </a:lnTo>
                <a:lnTo>
                  <a:pt x="11992362" y="7321018"/>
                </a:lnTo>
                <a:cubicBezTo>
                  <a:pt x="11927691" y="7287177"/>
                  <a:pt x="11865831" y="7253336"/>
                  <a:pt x="11809595" y="7219494"/>
                </a:cubicBezTo>
                <a:cubicBezTo>
                  <a:pt x="11629639" y="7106690"/>
                  <a:pt x="11427189" y="7016446"/>
                  <a:pt x="11247233" y="6903642"/>
                </a:cubicBezTo>
                <a:cubicBezTo>
                  <a:pt x="11247233" y="6903642"/>
                  <a:pt x="11241609" y="6903642"/>
                  <a:pt x="11233174" y="6900822"/>
                </a:cubicBezTo>
                <a:lnTo>
                  <a:pt x="11227258" y="6898072"/>
                </a:lnTo>
                <a:lnTo>
                  <a:pt x="11202244" y="6881081"/>
                </a:lnTo>
                <a:cubicBezTo>
                  <a:pt x="11207868" y="6886721"/>
                  <a:pt x="11213491" y="6890951"/>
                  <a:pt x="11218764" y="6894124"/>
                </a:cubicBezTo>
                <a:lnTo>
                  <a:pt x="11227258" y="6898072"/>
                </a:lnTo>
                <a:lnTo>
                  <a:pt x="11345998" y="6978727"/>
                </a:lnTo>
                <a:cubicBezTo>
                  <a:pt x="11482020" y="7072848"/>
                  <a:pt x="11595898" y="7157452"/>
                  <a:pt x="11697123" y="7242055"/>
                </a:cubicBezTo>
                <a:cubicBezTo>
                  <a:pt x="11697123" y="7264616"/>
                  <a:pt x="11719617" y="7264616"/>
                  <a:pt x="11719617" y="7264616"/>
                </a:cubicBezTo>
                <a:cubicBezTo>
                  <a:pt x="11764606" y="7309738"/>
                  <a:pt x="11764606" y="7309738"/>
                  <a:pt x="11719617" y="7332299"/>
                </a:cubicBezTo>
                <a:cubicBezTo>
                  <a:pt x="11674628" y="7287177"/>
                  <a:pt x="11652134" y="7287177"/>
                  <a:pt x="11652134" y="7264616"/>
                </a:cubicBezTo>
                <a:cubicBezTo>
                  <a:pt x="11539661" y="7219494"/>
                  <a:pt x="11449684" y="7196933"/>
                  <a:pt x="11337211" y="7151812"/>
                </a:cubicBezTo>
                <a:cubicBezTo>
                  <a:pt x="11449684" y="7196933"/>
                  <a:pt x="11539661" y="7264616"/>
                  <a:pt x="11629639" y="7309738"/>
                </a:cubicBezTo>
                <a:cubicBezTo>
                  <a:pt x="11719617" y="7332299"/>
                  <a:pt x="11764606" y="7377421"/>
                  <a:pt x="11787101" y="7399982"/>
                </a:cubicBezTo>
                <a:cubicBezTo>
                  <a:pt x="11719617" y="7354860"/>
                  <a:pt x="11539661" y="7309738"/>
                  <a:pt x="11539661" y="7287177"/>
                </a:cubicBezTo>
                <a:cubicBezTo>
                  <a:pt x="11517167" y="7264616"/>
                  <a:pt x="11494673" y="7264616"/>
                  <a:pt x="11472178" y="7242055"/>
                </a:cubicBezTo>
                <a:cubicBezTo>
                  <a:pt x="11404695" y="7287177"/>
                  <a:pt x="11629639" y="7332299"/>
                  <a:pt x="11629639" y="7377421"/>
                </a:cubicBezTo>
                <a:cubicBezTo>
                  <a:pt x="11629639" y="7399982"/>
                  <a:pt x="11742112" y="7422543"/>
                  <a:pt x="11764606" y="7445104"/>
                </a:cubicBezTo>
                <a:cubicBezTo>
                  <a:pt x="11607145" y="7399982"/>
                  <a:pt x="11584650" y="7354860"/>
                  <a:pt x="11449684" y="7332299"/>
                </a:cubicBezTo>
                <a:cubicBezTo>
                  <a:pt x="11404695" y="7332299"/>
                  <a:pt x="11382200" y="7309738"/>
                  <a:pt x="11314717" y="7287177"/>
                </a:cubicBezTo>
                <a:cubicBezTo>
                  <a:pt x="11292222" y="7309738"/>
                  <a:pt x="11382200" y="7332299"/>
                  <a:pt x="11292222" y="7332299"/>
                </a:cubicBezTo>
                <a:cubicBezTo>
                  <a:pt x="11269728" y="7332299"/>
                  <a:pt x="11359706" y="7354860"/>
                  <a:pt x="11382200" y="7377421"/>
                </a:cubicBezTo>
                <a:cubicBezTo>
                  <a:pt x="11472178" y="7422543"/>
                  <a:pt x="11562156" y="7467665"/>
                  <a:pt x="11652134" y="7512786"/>
                </a:cubicBezTo>
                <a:cubicBezTo>
                  <a:pt x="11697123" y="7557908"/>
                  <a:pt x="11697123" y="7557908"/>
                  <a:pt x="11584650" y="7535347"/>
                </a:cubicBezTo>
                <a:cubicBezTo>
                  <a:pt x="11562156" y="7535347"/>
                  <a:pt x="11629639" y="7580469"/>
                  <a:pt x="11562156" y="7557908"/>
                </a:cubicBezTo>
                <a:cubicBezTo>
                  <a:pt x="11472178" y="7557908"/>
                  <a:pt x="11449684" y="7512786"/>
                  <a:pt x="11404695" y="7490225"/>
                </a:cubicBezTo>
                <a:cubicBezTo>
                  <a:pt x="11449684" y="7512786"/>
                  <a:pt x="11494673" y="7535347"/>
                  <a:pt x="11539661" y="7512786"/>
                </a:cubicBezTo>
                <a:cubicBezTo>
                  <a:pt x="11494673" y="7490225"/>
                  <a:pt x="11404695" y="7445104"/>
                  <a:pt x="11314717" y="7399982"/>
                </a:cubicBezTo>
                <a:cubicBezTo>
                  <a:pt x="11269728" y="7377421"/>
                  <a:pt x="11247233" y="7377421"/>
                  <a:pt x="11224739" y="7377421"/>
                </a:cubicBezTo>
                <a:cubicBezTo>
                  <a:pt x="11224739" y="7399982"/>
                  <a:pt x="11067278" y="7399982"/>
                  <a:pt x="11157256" y="7445104"/>
                </a:cubicBezTo>
                <a:cubicBezTo>
                  <a:pt x="11269728" y="7490225"/>
                  <a:pt x="11359706" y="7535347"/>
                  <a:pt x="11404695" y="7580469"/>
                </a:cubicBezTo>
                <a:cubicBezTo>
                  <a:pt x="11494673" y="7603030"/>
                  <a:pt x="11562156" y="7625591"/>
                  <a:pt x="11629639" y="7648152"/>
                </a:cubicBezTo>
                <a:cubicBezTo>
                  <a:pt x="11629639" y="7670713"/>
                  <a:pt x="11674628" y="7693274"/>
                  <a:pt x="11629639" y="7670713"/>
                </a:cubicBezTo>
                <a:cubicBezTo>
                  <a:pt x="11584650" y="7670713"/>
                  <a:pt x="11562156" y="7648152"/>
                  <a:pt x="11539661" y="7648152"/>
                </a:cubicBezTo>
                <a:cubicBezTo>
                  <a:pt x="11539661" y="7670713"/>
                  <a:pt x="11607145" y="7693274"/>
                  <a:pt x="11607145" y="7715835"/>
                </a:cubicBezTo>
                <a:cubicBezTo>
                  <a:pt x="11629639" y="7715835"/>
                  <a:pt x="11652134" y="7715835"/>
                  <a:pt x="11674628" y="7738396"/>
                </a:cubicBezTo>
                <a:cubicBezTo>
                  <a:pt x="11719617" y="7760956"/>
                  <a:pt x="11742112" y="7783517"/>
                  <a:pt x="11764606" y="7806078"/>
                </a:cubicBezTo>
                <a:cubicBezTo>
                  <a:pt x="11697123" y="7783517"/>
                  <a:pt x="11652134" y="7760956"/>
                  <a:pt x="11607145" y="7738396"/>
                </a:cubicBezTo>
                <a:cubicBezTo>
                  <a:pt x="11562156" y="7715835"/>
                  <a:pt x="11562156" y="7715835"/>
                  <a:pt x="11562156" y="7693274"/>
                </a:cubicBezTo>
                <a:cubicBezTo>
                  <a:pt x="11427189" y="7625591"/>
                  <a:pt x="11247233" y="7535347"/>
                  <a:pt x="11044783" y="7445104"/>
                </a:cubicBezTo>
                <a:cubicBezTo>
                  <a:pt x="11044783" y="7467665"/>
                  <a:pt x="11134761" y="7512786"/>
                  <a:pt x="11157256" y="7535347"/>
                </a:cubicBezTo>
                <a:cubicBezTo>
                  <a:pt x="11269728" y="7580469"/>
                  <a:pt x="11247233" y="7603030"/>
                  <a:pt x="11382200" y="7670713"/>
                </a:cubicBezTo>
                <a:cubicBezTo>
                  <a:pt x="11404695" y="7670713"/>
                  <a:pt x="11449684" y="7670713"/>
                  <a:pt x="11472178" y="7693274"/>
                </a:cubicBezTo>
                <a:lnTo>
                  <a:pt x="11449684" y="7693274"/>
                </a:lnTo>
                <a:cubicBezTo>
                  <a:pt x="11449684" y="7715835"/>
                  <a:pt x="11494673" y="7738396"/>
                  <a:pt x="11517167" y="7760956"/>
                </a:cubicBezTo>
                <a:cubicBezTo>
                  <a:pt x="11562156" y="7783517"/>
                  <a:pt x="11629639" y="7806078"/>
                  <a:pt x="11629639" y="7828639"/>
                </a:cubicBezTo>
                <a:cubicBezTo>
                  <a:pt x="11697123" y="7851200"/>
                  <a:pt x="11719617" y="7873761"/>
                  <a:pt x="11787101" y="7896322"/>
                </a:cubicBezTo>
                <a:cubicBezTo>
                  <a:pt x="11809595" y="7918883"/>
                  <a:pt x="11809595" y="7918883"/>
                  <a:pt x="11809595" y="7918883"/>
                </a:cubicBezTo>
                <a:cubicBezTo>
                  <a:pt x="11832090" y="7941444"/>
                  <a:pt x="11899573" y="7964005"/>
                  <a:pt x="11877078" y="7986566"/>
                </a:cubicBezTo>
                <a:cubicBezTo>
                  <a:pt x="11922067" y="7986566"/>
                  <a:pt x="11944562" y="8009127"/>
                  <a:pt x="11967056" y="8031687"/>
                </a:cubicBezTo>
                <a:cubicBezTo>
                  <a:pt x="12017669" y="8048608"/>
                  <a:pt x="12055629" y="8065529"/>
                  <a:pt x="12071445" y="8082449"/>
                </a:cubicBezTo>
                <a:lnTo>
                  <a:pt x="12079528" y="8099368"/>
                </a:lnTo>
                <a:lnTo>
                  <a:pt x="12079525" y="8099368"/>
                </a:lnTo>
                <a:lnTo>
                  <a:pt x="12026807" y="8072932"/>
                </a:lnTo>
                <a:cubicBezTo>
                  <a:pt x="11986739" y="8052838"/>
                  <a:pt x="11978304" y="8048608"/>
                  <a:pt x="11944562" y="8031687"/>
                </a:cubicBezTo>
                <a:cubicBezTo>
                  <a:pt x="11944562" y="8009127"/>
                  <a:pt x="11944562" y="8009127"/>
                  <a:pt x="11922067" y="8009127"/>
                </a:cubicBezTo>
                <a:cubicBezTo>
                  <a:pt x="11922067" y="8009127"/>
                  <a:pt x="11899573" y="8009127"/>
                  <a:pt x="11899573" y="8009127"/>
                </a:cubicBezTo>
                <a:cubicBezTo>
                  <a:pt x="11899573" y="8009127"/>
                  <a:pt x="11899573" y="8031687"/>
                  <a:pt x="11899573" y="8031687"/>
                </a:cubicBezTo>
                <a:cubicBezTo>
                  <a:pt x="11944562" y="8054248"/>
                  <a:pt x="11989551" y="8054248"/>
                  <a:pt x="11989551" y="8076809"/>
                </a:cubicBezTo>
                <a:cubicBezTo>
                  <a:pt x="11922067" y="8054248"/>
                  <a:pt x="11899573" y="8054248"/>
                  <a:pt x="11877078" y="8031687"/>
                </a:cubicBezTo>
                <a:cubicBezTo>
                  <a:pt x="11809595" y="7986566"/>
                  <a:pt x="11764606" y="7964005"/>
                  <a:pt x="11697123" y="7918883"/>
                </a:cubicBezTo>
                <a:cubicBezTo>
                  <a:pt x="11697123" y="7918883"/>
                  <a:pt x="11674628" y="7918883"/>
                  <a:pt x="11674628" y="7918883"/>
                </a:cubicBezTo>
                <a:cubicBezTo>
                  <a:pt x="11652134" y="7896322"/>
                  <a:pt x="11629639" y="7873761"/>
                  <a:pt x="11584650" y="7873761"/>
                </a:cubicBezTo>
                <a:cubicBezTo>
                  <a:pt x="11517167" y="7851200"/>
                  <a:pt x="11449684" y="7851200"/>
                  <a:pt x="11382200" y="7828639"/>
                </a:cubicBezTo>
                <a:cubicBezTo>
                  <a:pt x="11359706" y="7806078"/>
                  <a:pt x="11404695" y="7806078"/>
                  <a:pt x="11404695" y="7806078"/>
                </a:cubicBezTo>
                <a:cubicBezTo>
                  <a:pt x="11449684" y="7760956"/>
                  <a:pt x="11359706" y="7693274"/>
                  <a:pt x="11202244" y="7648152"/>
                </a:cubicBezTo>
                <a:cubicBezTo>
                  <a:pt x="11044783" y="7580469"/>
                  <a:pt x="11044783" y="7557908"/>
                  <a:pt x="11022289" y="7535347"/>
                </a:cubicBezTo>
                <a:cubicBezTo>
                  <a:pt x="10954805" y="7490225"/>
                  <a:pt x="10909816" y="7467665"/>
                  <a:pt x="10864827" y="7445104"/>
                </a:cubicBezTo>
                <a:cubicBezTo>
                  <a:pt x="10864827" y="7422543"/>
                  <a:pt x="10842333" y="7422543"/>
                  <a:pt x="10842333" y="7422543"/>
                </a:cubicBezTo>
                <a:cubicBezTo>
                  <a:pt x="10774850" y="7399982"/>
                  <a:pt x="10707366" y="7354860"/>
                  <a:pt x="10684872" y="7332299"/>
                </a:cubicBezTo>
                <a:cubicBezTo>
                  <a:pt x="10639883" y="7332299"/>
                  <a:pt x="10617388" y="7309738"/>
                  <a:pt x="10594894" y="7287177"/>
                </a:cubicBezTo>
                <a:cubicBezTo>
                  <a:pt x="10347455" y="7151812"/>
                  <a:pt x="10100016" y="7039007"/>
                  <a:pt x="9852576" y="6903642"/>
                </a:cubicBezTo>
                <a:cubicBezTo>
                  <a:pt x="9807588" y="6881081"/>
                  <a:pt x="9762599" y="6835959"/>
                  <a:pt x="9672621" y="6835959"/>
                </a:cubicBezTo>
                <a:cubicBezTo>
                  <a:pt x="9650126" y="6858520"/>
                  <a:pt x="9695115" y="6881081"/>
                  <a:pt x="9650126" y="6881081"/>
                </a:cubicBezTo>
                <a:cubicBezTo>
                  <a:pt x="9695115" y="6903642"/>
                  <a:pt x="9740104" y="6926202"/>
                  <a:pt x="9762599" y="6948763"/>
                </a:cubicBezTo>
                <a:cubicBezTo>
                  <a:pt x="9717610" y="6926202"/>
                  <a:pt x="9672621" y="6903642"/>
                  <a:pt x="9650126" y="6903642"/>
                </a:cubicBezTo>
                <a:cubicBezTo>
                  <a:pt x="9627632" y="6903642"/>
                  <a:pt x="9605137" y="6903642"/>
                  <a:pt x="9605137" y="6903642"/>
                </a:cubicBezTo>
                <a:lnTo>
                  <a:pt x="9582643" y="6903642"/>
                </a:lnTo>
                <a:cubicBezTo>
                  <a:pt x="9560148" y="6926202"/>
                  <a:pt x="9762599" y="6971324"/>
                  <a:pt x="9560148" y="6926202"/>
                </a:cubicBezTo>
                <a:cubicBezTo>
                  <a:pt x="9560148" y="6926202"/>
                  <a:pt x="9447676" y="6926202"/>
                  <a:pt x="9447676" y="6948763"/>
                </a:cubicBezTo>
                <a:cubicBezTo>
                  <a:pt x="9515159" y="6971324"/>
                  <a:pt x="9492665" y="6993885"/>
                  <a:pt x="9582643" y="7016446"/>
                </a:cubicBezTo>
                <a:cubicBezTo>
                  <a:pt x="9695115" y="7061568"/>
                  <a:pt x="9627632" y="7016446"/>
                  <a:pt x="9672621" y="7016446"/>
                </a:cubicBezTo>
                <a:cubicBezTo>
                  <a:pt x="9762599" y="7039007"/>
                  <a:pt x="9762599" y="7084129"/>
                  <a:pt x="9807588" y="7106690"/>
                </a:cubicBezTo>
                <a:cubicBezTo>
                  <a:pt x="9650126" y="7061568"/>
                  <a:pt x="9627632" y="7061568"/>
                  <a:pt x="9582643" y="7084129"/>
                </a:cubicBezTo>
                <a:cubicBezTo>
                  <a:pt x="9627632" y="7106690"/>
                  <a:pt x="9740104" y="7151812"/>
                  <a:pt x="9717610" y="7174373"/>
                </a:cubicBezTo>
                <a:cubicBezTo>
                  <a:pt x="9650126" y="7129251"/>
                  <a:pt x="9560148" y="7106690"/>
                  <a:pt x="9537654" y="7084129"/>
                </a:cubicBezTo>
                <a:cubicBezTo>
                  <a:pt x="9402687" y="6993885"/>
                  <a:pt x="9200237" y="6926202"/>
                  <a:pt x="9087765" y="6858520"/>
                </a:cubicBezTo>
                <a:cubicBezTo>
                  <a:pt x="9020281" y="6835959"/>
                  <a:pt x="8952798" y="6790837"/>
                  <a:pt x="8907809" y="6768276"/>
                </a:cubicBezTo>
                <a:cubicBezTo>
                  <a:pt x="8705359" y="6678032"/>
                  <a:pt x="8480414" y="6565228"/>
                  <a:pt x="8255470" y="6474984"/>
                </a:cubicBezTo>
                <a:cubicBezTo>
                  <a:pt x="8120503" y="6407301"/>
                  <a:pt x="7963041" y="6339619"/>
                  <a:pt x="7828075" y="6294497"/>
                </a:cubicBezTo>
                <a:cubicBezTo>
                  <a:pt x="7693108" y="6204253"/>
                  <a:pt x="7535647" y="6136570"/>
                  <a:pt x="7400680" y="6068888"/>
                </a:cubicBezTo>
                <a:lnTo>
                  <a:pt x="7386609" y="6063622"/>
                </a:lnTo>
                <a:lnTo>
                  <a:pt x="7381700" y="6059370"/>
                </a:lnTo>
                <a:cubicBezTo>
                  <a:pt x="7379591" y="6056197"/>
                  <a:pt x="7378185" y="6051967"/>
                  <a:pt x="7378185" y="6046327"/>
                </a:cubicBezTo>
                <a:cubicBezTo>
                  <a:pt x="7378185" y="6051967"/>
                  <a:pt x="7378185" y="6056197"/>
                  <a:pt x="7378537" y="6059370"/>
                </a:cubicBezTo>
                <a:lnTo>
                  <a:pt x="7379061" y="6060797"/>
                </a:lnTo>
                <a:lnTo>
                  <a:pt x="7212289" y="5998385"/>
                </a:lnTo>
                <a:cubicBezTo>
                  <a:pt x="7153241" y="5973004"/>
                  <a:pt x="7097005" y="5944802"/>
                  <a:pt x="7040768" y="5910961"/>
                </a:cubicBezTo>
                <a:cubicBezTo>
                  <a:pt x="7018274" y="5910961"/>
                  <a:pt x="6995779" y="5910961"/>
                  <a:pt x="6973285" y="5910961"/>
                </a:cubicBezTo>
                <a:cubicBezTo>
                  <a:pt x="6995779" y="5933522"/>
                  <a:pt x="7040768" y="5933522"/>
                  <a:pt x="7063263" y="5956083"/>
                </a:cubicBezTo>
                <a:cubicBezTo>
                  <a:pt x="7198230" y="6023766"/>
                  <a:pt x="7355691" y="6091448"/>
                  <a:pt x="7490658" y="6159131"/>
                </a:cubicBezTo>
                <a:cubicBezTo>
                  <a:pt x="7535647" y="6181692"/>
                  <a:pt x="7603130" y="6226814"/>
                  <a:pt x="7670613" y="6249375"/>
                </a:cubicBezTo>
                <a:cubicBezTo>
                  <a:pt x="7783086" y="6294497"/>
                  <a:pt x="7828075" y="6362179"/>
                  <a:pt x="7963041" y="6407301"/>
                </a:cubicBezTo>
                <a:cubicBezTo>
                  <a:pt x="8053019" y="6452423"/>
                  <a:pt x="8075514" y="6497545"/>
                  <a:pt x="8210481" y="6520106"/>
                </a:cubicBezTo>
                <a:cubicBezTo>
                  <a:pt x="8232975" y="6542667"/>
                  <a:pt x="8255470" y="6565228"/>
                  <a:pt x="8300458" y="6565228"/>
                </a:cubicBezTo>
                <a:cubicBezTo>
                  <a:pt x="8390436" y="6632911"/>
                  <a:pt x="8547897" y="6678032"/>
                  <a:pt x="8637875" y="6745715"/>
                </a:cubicBezTo>
                <a:cubicBezTo>
                  <a:pt x="8660370" y="6790837"/>
                  <a:pt x="8592886" y="6790837"/>
                  <a:pt x="8637875" y="6813398"/>
                </a:cubicBezTo>
                <a:cubicBezTo>
                  <a:pt x="8637875" y="6813398"/>
                  <a:pt x="8637875" y="6813398"/>
                  <a:pt x="8660370" y="6835959"/>
                </a:cubicBezTo>
                <a:cubicBezTo>
                  <a:pt x="8727853" y="6835959"/>
                  <a:pt x="8795337" y="6813398"/>
                  <a:pt x="8885314" y="6881081"/>
                </a:cubicBezTo>
                <a:cubicBezTo>
                  <a:pt x="8907809" y="6881081"/>
                  <a:pt x="8952798" y="6903642"/>
                  <a:pt x="8975292" y="6926202"/>
                </a:cubicBezTo>
                <a:cubicBezTo>
                  <a:pt x="9065270" y="6948763"/>
                  <a:pt x="9132754" y="7016446"/>
                  <a:pt x="9222731" y="6971324"/>
                </a:cubicBezTo>
                <a:cubicBezTo>
                  <a:pt x="9222731" y="6971324"/>
                  <a:pt x="9312709" y="6971324"/>
                  <a:pt x="9357698" y="6993885"/>
                </a:cubicBezTo>
                <a:cubicBezTo>
                  <a:pt x="9425181" y="7027727"/>
                  <a:pt x="9353480" y="7023497"/>
                  <a:pt x="9322902" y="7019266"/>
                </a:cubicBezTo>
                <a:lnTo>
                  <a:pt x="9315159" y="7017905"/>
                </a:lnTo>
                <a:lnTo>
                  <a:pt x="9312709" y="7016446"/>
                </a:lnTo>
                <a:cubicBezTo>
                  <a:pt x="9309897" y="7016446"/>
                  <a:pt x="9309897" y="7016799"/>
                  <a:pt x="9311874" y="7017327"/>
                </a:cubicBezTo>
                <a:lnTo>
                  <a:pt x="9315159" y="7017905"/>
                </a:lnTo>
                <a:lnTo>
                  <a:pt x="9335203" y="7029842"/>
                </a:lnTo>
                <a:cubicBezTo>
                  <a:pt x="9347857" y="7040417"/>
                  <a:pt x="9335204" y="7044647"/>
                  <a:pt x="9335204" y="7061568"/>
                </a:cubicBezTo>
                <a:cubicBezTo>
                  <a:pt x="9312709" y="7061568"/>
                  <a:pt x="9290215" y="7061568"/>
                  <a:pt x="9290215" y="7039007"/>
                </a:cubicBezTo>
                <a:cubicBezTo>
                  <a:pt x="9267720" y="7039007"/>
                  <a:pt x="9290215" y="7039007"/>
                  <a:pt x="9290215" y="7016446"/>
                </a:cubicBezTo>
                <a:cubicBezTo>
                  <a:pt x="9155248" y="7016446"/>
                  <a:pt x="9042776" y="7016446"/>
                  <a:pt x="8930303" y="6948763"/>
                </a:cubicBezTo>
                <a:cubicBezTo>
                  <a:pt x="8907809" y="6926202"/>
                  <a:pt x="8840325" y="6903642"/>
                  <a:pt x="8795337" y="6903642"/>
                </a:cubicBezTo>
                <a:cubicBezTo>
                  <a:pt x="8975292" y="6993885"/>
                  <a:pt x="9177742" y="7084129"/>
                  <a:pt x="9357698" y="7196933"/>
                </a:cubicBezTo>
                <a:cubicBezTo>
                  <a:pt x="9380193" y="7196933"/>
                  <a:pt x="9380193" y="7219494"/>
                  <a:pt x="9425182" y="7219494"/>
                </a:cubicBezTo>
                <a:cubicBezTo>
                  <a:pt x="9470171" y="7219494"/>
                  <a:pt x="9470171" y="7196933"/>
                  <a:pt x="9425182" y="7174373"/>
                </a:cubicBezTo>
                <a:cubicBezTo>
                  <a:pt x="9380193" y="7151812"/>
                  <a:pt x="9357698" y="7151812"/>
                  <a:pt x="9335204" y="7129251"/>
                </a:cubicBezTo>
                <a:cubicBezTo>
                  <a:pt x="9312709" y="7106690"/>
                  <a:pt x="9290215" y="7084129"/>
                  <a:pt x="9312709" y="7084129"/>
                </a:cubicBezTo>
                <a:cubicBezTo>
                  <a:pt x="9357698" y="7106690"/>
                  <a:pt x="9380193" y="7106690"/>
                  <a:pt x="9380193" y="7129251"/>
                </a:cubicBezTo>
                <a:cubicBezTo>
                  <a:pt x="9402687" y="7151812"/>
                  <a:pt x="9447676" y="7151812"/>
                  <a:pt x="9470171" y="7174373"/>
                </a:cubicBezTo>
                <a:cubicBezTo>
                  <a:pt x="9515159" y="7196933"/>
                  <a:pt x="9560148" y="7219494"/>
                  <a:pt x="9605137" y="7242055"/>
                </a:cubicBezTo>
                <a:cubicBezTo>
                  <a:pt x="9695115" y="7242055"/>
                  <a:pt x="9740104" y="7287177"/>
                  <a:pt x="9717610" y="7287177"/>
                </a:cubicBezTo>
                <a:cubicBezTo>
                  <a:pt x="9650126" y="7309738"/>
                  <a:pt x="9785093" y="7354860"/>
                  <a:pt x="9875071" y="7399982"/>
                </a:cubicBezTo>
                <a:cubicBezTo>
                  <a:pt x="9920060" y="7422543"/>
                  <a:pt x="9987543" y="7422543"/>
                  <a:pt x="9987543" y="7445104"/>
                </a:cubicBezTo>
                <a:cubicBezTo>
                  <a:pt x="10032532" y="7467665"/>
                  <a:pt x="10100016" y="7512786"/>
                  <a:pt x="10122510" y="7535347"/>
                </a:cubicBezTo>
                <a:cubicBezTo>
                  <a:pt x="10167499" y="7557908"/>
                  <a:pt x="10279971" y="7625591"/>
                  <a:pt x="10234982" y="7648152"/>
                </a:cubicBezTo>
                <a:cubicBezTo>
                  <a:pt x="10324960" y="7670713"/>
                  <a:pt x="10414938" y="7715835"/>
                  <a:pt x="10482422" y="7760956"/>
                </a:cubicBezTo>
                <a:cubicBezTo>
                  <a:pt x="10549905" y="7783517"/>
                  <a:pt x="10617388" y="7828639"/>
                  <a:pt x="10639883" y="7851200"/>
                </a:cubicBezTo>
                <a:cubicBezTo>
                  <a:pt x="10527410" y="7828639"/>
                  <a:pt x="10504916" y="7783517"/>
                  <a:pt x="10459927" y="7760956"/>
                </a:cubicBezTo>
                <a:cubicBezTo>
                  <a:pt x="10324960" y="7693274"/>
                  <a:pt x="10167499" y="7625591"/>
                  <a:pt x="10077521" y="7580469"/>
                </a:cubicBezTo>
                <a:cubicBezTo>
                  <a:pt x="10055027" y="7557908"/>
                  <a:pt x="10032532" y="7557908"/>
                  <a:pt x="10010038" y="7535347"/>
                </a:cubicBezTo>
                <a:cubicBezTo>
                  <a:pt x="9987543" y="7535347"/>
                  <a:pt x="9942554" y="7512786"/>
                  <a:pt x="9920060" y="7512786"/>
                </a:cubicBezTo>
                <a:cubicBezTo>
                  <a:pt x="9987543" y="7512786"/>
                  <a:pt x="10010038" y="7535347"/>
                  <a:pt x="10032532" y="7535347"/>
                </a:cubicBezTo>
                <a:cubicBezTo>
                  <a:pt x="10077521" y="7557908"/>
                  <a:pt x="10122510" y="7557908"/>
                  <a:pt x="10077521" y="7535347"/>
                </a:cubicBezTo>
                <a:cubicBezTo>
                  <a:pt x="10032532" y="7512786"/>
                  <a:pt x="9987543" y="7490225"/>
                  <a:pt x="9965049" y="7467665"/>
                </a:cubicBezTo>
                <a:cubicBezTo>
                  <a:pt x="9942554" y="7467665"/>
                  <a:pt x="9942554" y="7467665"/>
                  <a:pt x="9942554" y="7467665"/>
                </a:cubicBezTo>
                <a:cubicBezTo>
                  <a:pt x="9807588" y="7422543"/>
                  <a:pt x="9650126" y="7399982"/>
                  <a:pt x="9582643" y="7332299"/>
                </a:cubicBezTo>
                <a:cubicBezTo>
                  <a:pt x="9492665" y="7309738"/>
                  <a:pt x="9470171" y="7287177"/>
                  <a:pt x="9470171" y="7264616"/>
                </a:cubicBezTo>
                <a:cubicBezTo>
                  <a:pt x="9402687" y="7242055"/>
                  <a:pt x="9357698" y="7219494"/>
                  <a:pt x="9290215" y="7196933"/>
                </a:cubicBezTo>
                <a:cubicBezTo>
                  <a:pt x="9222731" y="7129251"/>
                  <a:pt x="9042776" y="7061568"/>
                  <a:pt x="8930303" y="6993885"/>
                </a:cubicBezTo>
                <a:cubicBezTo>
                  <a:pt x="8930303" y="6993885"/>
                  <a:pt x="8907809" y="6993885"/>
                  <a:pt x="8907809" y="6993885"/>
                </a:cubicBezTo>
                <a:cubicBezTo>
                  <a:pt x="8930303" y="7016446"/>
                  <a:pt x="8952798" y="7016446"/>
                  <a:pt x="8997787" y="7039007"/>
                </a:cubicBezTo>
                <a:cubicBezTo>
                  <a:pt x="8997787" y="7039007"/>
                  <a:pt x="8975292" y="7039007"/>
                  <a:pt x="8975292" y="7039007"/>
                </a:cubicBezTo>
                <a:cubicBezTo>
                  <a:pt x="8952798" y="7016446"/>
                  <a:pt x="8907809" y="7016446"/>
                  <a:pt x="8862820" y="6993885"/>
                </a:cubicBezTo>
                <a:cubicBezTo>
                  <a:pt x="8795337" y="6948763"/>
                  <a:pt x="8750348" y="6926202"/>
                  <a:pt x="8682864" y="6903642"/>
                </a:cubicBezTo>
                <a:cubicBezTo>
                  <a:pt x="8615381" y="6881081"/>
                  <a:pt x="8592886" y="6858520"/>
                  <a:pt x="8570392" y="6835959"/>
                </a:cubicBezTo>
                <a:cubicBezTo>
                  <a:pt x="8660370" y="6858520"/>
                  <a:pt x="8682864" y="6881081"/>
                  <a:pt x="8705359" y="6903642"/>
                </a:cubicBezTo>
                <a:cubicBezTo>
                  <a:pt x="8750348" y="6903642"/>
                  <a:pt x="8772842" y="6926202"/>
                  <a:pt x="8840325" y="6948763"/>
                </a:cubicBezTo>
                <a:cubicBezTo>
                  <a:pt x="8750348" y="6903642"/>
                  <a:pt x="8660370" y="6858520"/>
                  <a:pt x="8547897" y="6813398"/>
                </a:cubicBezTo>
                <a:cubicBezTo>
                  <a:pt x="8480414" y="6768276"/>
                  <a:pt x="8457920" y="6745715"/>
                  <a:pt x="8345447" y="6723154"/>
                </a:cubicBezTo>
                <a:cubicBezTo>
                  <a:pt x="8210481" y="6700593"/>
                  <a:pt x="8165492" y="6655471"/>
                  <a:pt x="8120503" y="6632911"/>
                </a:cubicBezTo>
                <a:cubicBezTo>
                  <a:pt x="8053019" y="6587789"/>
                  <a:pt x="7985536" y="6542667"/>
                  <a:pt x="7850569" y="6520106"/>
                </a:cubicBezTo>
                <a:lnTo>
                  <a:pt x="7862076" y="6534013"/>
                </a:lnTo>
                <a:lnTo>
                  <a:pt x="7827020" y="6514466"/>
                </a:lnTo>
                <a:cubicBezTo>
                  <a:pt x="7731067" y="6463703"/>
                  <a:pt x="7625624" y="6412941"/>
                  <a:pt x="7558141" y="6362179"/>
                </a:cubicBezTo>
                <a:cubicBezTo>
                  <a:pt x="7513152" y="6339619"/>
                  <a:pt x="7468163" y="6339619"/>
                  <a:pt x="7423174" y="6317058"/>
                </a:cubicBezTo>
                <a:cubicBezTo>
                  <a:pt x="7153241" y="6204253"/>
                  <a:pt x="6928296" y="6091448"/>
                  <a:pt x="6725846" y="6001205"/>
                </a:cubicBezTo>
                <a:cubicBezTo>
                  <a:pt x="6523396" y="5910961"/>
                  <a:pt x="6320945" y="5798156"/>
                  <a:pt x="6096001" y="5707913"/>
                </a:cubicBezTo>
                <a:cubicBezTo>
                  <a:pt x="6118495" y="5753035"/>
                  <a:pt x="6275956" y="5798156"/>
                  <a:pt x="6343440" y="5843278"/>
                </a:cubicBezTo>
                <a:cubicBezTo>
                  <a:pt x="6500901" y="5910961"/>
                  <a:pt x="6703351" y="6001205"/>
                  <a:pt x="6860813" y="6091448"/>
                </a:cubicBezTo>
                <a:cubicBezTo>
                  <a:pt x="6905802" y="6091448"/>
                  <a:pt x="6973285" y="6114009"/>
                  <a:pt x="6928296" y="6136570"/>
                </a:cubicBezTo>
                <a:cubicBezTo>
                  <a:pt x="6928296" y="6136570"/>
                  <a:pt x="6905802" y="6136570"/>
                  <a:pt x="6883307" y="6136570"/>
                </a:cubicBezTo>
                <a:cubicBezTo>
                  <a:pt x="6815824" y="6114009"/>
                  <a:pt x="6770835" y="6091448"/>
                  <a:pt x="6748340" y="6091448"/>
                </a:cubicBezTo>
                <a:cubicBezTo>
                  <a:pt x="6731469" y="6057607"/>
                  <a:pt x="6689292" y="6036456"/>
                  <a:pt x="6640789" y="6027996"/>
                </a:cubicBezTo>
                <a:lnTo>
                  <a:pt x="6613373" y="6025672"/>
                </a:lnTo>
                <a:lnTo>
                  <a:pt x="6613373" y="6023766"/>
                </a:lnTo>
                <a:cubicBezTo>
                  <a:pt x="6613373" y="6023766"/>
                  <a:pt x="6590879" y="6023766"/>
                  <a:pt x="6590879" y="6023766"/>
                </a:cubicBezTo>
                <a:lnTo>
                  <a:pt x="6613373" y="6025672"/>
                </a:lnTo>
                <a:lnTo>
                  <a:pt x="6613373" y="6036809"/>
                </a:lnTo>
                <a:cubicBezTo>
                  <a:pt x="6613373" y="6046327"/>
                  <a:pt x="6613373" y="6046327"/>
                  <a:pt x="6613373" y="6046327"/>
                </a:cubicBezTo>
                <a:cubicBezTo>
                  <a:pt x="6500901" y="6001205"/>
                  <a:pt x="6410923" y="5933522"/>
                  <a:pt x="6298451" y="5888400"/>
                </a:cubicBezTo>
                <a:cubicBezTo>
                  <a:pt x="6275956" y="5888400"/>
                  <a:pt x="6253462" y="5865839"/>
                  <a:pt x="6230968" y="5865839"/>
                </a:cubicBezTo>
                <a:cubicBezTo>
                  <a:pt x="6230968" y="5865839"/>
                  <a:pt x="6208473" y="5865839"/>
                  <a:pt x="6185979" y="5865839"/>
                </a:cubicBezTo>
                <a:cubicBezTo>
                  <a:pt x="6208473" y="5865839"/>
                  <a:pt x="6230968" y="5888400"/>
                  <a:pt x="6208473" y="5888400"/>
                </a:cubicBezTo>
                <a:cubicBezTo>
                  <a:pt x="6185979" y="5888400"/>
                  <a:pt x="6163484" y="5865839"/>
                  <a:pt x="6140990" y="5865839"/>
                </a:cubicBezTo>
                <a:cubicBezTo>
                  <a:pt x="6118495" y="5843278"/>
                  <a:pt x="6051012" y="5820717"/>
                  <a:pt x="5961034" y="5798156"/>
                </a:cubicBezTo>
                <a:cubicBezTo>
                  <a:pt x="5938539" y="5798156"/>
                  <a:pt x="5916046" y="5775596"/>
                  <a:pt x="5893551" y="5775596"/>
                </a:cubicBezTo>
                <a:cubicBezTo>
                  <a:pt x="5871056" y="5775596"/>
                  <a:pt x="5848562" y="5775596"/>
                  <a:pt x="5848562" y="5775596"/>
                </a:cubicBezTo>
                <a:cubicBezTo>
                  <a:pt x="5893551" y="5798156"/>
                  <a:pt x="5961034" y="5820717"/>
                  <a:pt x="6028517" y="5865839"/>
                </a:cubicBezTo>
                <a:cubicBezTo>
                  <a:pt x="6028517" y="5843278"/>
                  <a:pt x="6028517" y="5843278"/>
                  <a:pt x="6073506" y="5843278"/>
                </a:cubicBezTo>
                <a:cubicBezTo>
                  <a:pt x="6118495" y="5865839"/>
                  <a:pt x="6118495" y="5888400"/>
                  <a:pt x="6118495" y="5888400"/>
                </a:cubicBezTo>
                <a:cubicBezTo>
                  <a:pt x="6140990" y="5910961"/>
                  <a:pt x="6185979" y="5910961"/>
                  <a:pt x="6230968" y="5933522"/>
                </a:cubicBezTo>
                <a:cubicBezTo>
                  <a:pt x="6320945" y="5956083"/>
                  <a:pt x="6343440" y="6001205"/>
                  <a:pt x="6478407" y="6046327"/>
                </a:cubicBezTo>
                <a:cubicBezTo>
                  <a:pt x="6433418" y="6023766"/>
                  <a:pt x="6410923" y="6001205"/>
                  <a:pt x="6365934" y="5978644"/>
                </a:cubicBezTo>
                <a:cubicBezTo>
                  <a:pt x="6320945" y="5956083"/>
                  <a:pt x="6253462" y="5933522"/>
                  <a:pt x="6208473" y="5910961"/>
                </a:cubicBezTo>
                <a:cubicBezTo>
                  <a:pt x="6320945" y="5933522"/>
                  <a:pt x="6365934" y="5956083"/>
                  <a:pt x="6388429" y="5978644"/>
                </a:cubicBezTo>
                <a:cubicBezTo>
                  <a:pt x="6523396" y="6046327"/>
                  <a:pt x="6658362" y="6114009"/>
                  <a:pt x="6770835" y="6159131"/>
                </a:cubicBezTo>
                <a:cubicBezTo>
                  <a:pt x="6838318" y="6204253"/>
                  <a:pt x="6973285" y="6249375"/>
                  <a:pt x="6995779" y="6271936"/>
                </a:cubicBezTo>
                <a:cubicBezTo>
                  <a:pt x="7153241" y="6317058"/>
                  <a:pt x="7198230" y="6339619"/>
                  <a:pt x="7243219" y="6384740"/>
                </a:cubicBezTo>
                <a:cubicBezTo>
                  <a:pt x="7265713" y="6407301"/>
                  <a:pt x="7288207" y="6407301"/>
                  <a:pt x="7333196" y="6429862"/>
                </a:cubicBezTo>
                <a:cubicBezTo>
                  <a:pt x="7378185" y="6452423"/>
                  <a:pt x="7423174" y="6474984"/>
                  <a:pt x="7400680" y="6474984"/>
                </a:cubicBezTo>
                <a:cubicBezTo>
                  <a:pt x="7400680" y="6497545"/>
                  <a:pt x="7310702" y="6474984"/>
                  <a:pt x="7288207" y="6474984"/>
                </a:cubicBezTo>
                <a:cubicBezTo>
                  <a:pt x="7265713" y="6474984"/>
                  <a:pt x="7355691" y="6497545"/>
                  <a:pt x="7310702" y="6520106"/>
                </a:cubicBezTo>
                <a:cubicBezTo>
                  <a:pt x="7310702" y="6520106"/>
                  <a:pt x="7333196" y="6520106"/>
                  <a:pt x="7355691" y="6542667"/>
                </a:cubicBezTo>
                <a:cubicBezTo>
                  <a:pt x="7400680" y="6542667"/>
                  <a:pt x="7423174" y="6565228"/>
                  <a:pt x="7423174" y="6565228"/>
                </a:cubicBezTo>
                <a:cubicBezTo>
                  <a:pt x="7445669" y="6587789"/>
                  <a:pt x="7445669" y="6587789"/>
                  <a:pt x="7445669" y="6587789"/>
                </a:cubicBezTo>
                <a:cubicBezTo>
                  <a:pt x="7490658" y="6610350"/>
                  <a:pt x="7513152" y="6610350"/>
                  <a:pt x="7535647" y="6632911"/>
                </a:cubicBezTo>
                <a:cubicBezTo>
                  <a:pt x="7625624" y="6655471"/>
                  <a:pt x="7715602" y="6700593"/>
                  <a:pt x="7738097" y="6745715"/>
                </a:cubicBezTo>
                <a:cubicBezTo>
                  <a:pt x="7760591" y="6745715"/>
                  <a:pt x="7783086" y="6768276"/>
                  <a:pt x="7805580" y="6790837"/>
                </a:cubicBezTo>
                <a:cubicBezTo>
                  <a:pt x="7738097" y="6790837"/>
                  <a:pt x="7693108" y="6768276"/>
                  <a:pt x="7670613" y="6745715"/>
                </a:cubicBezTo>
                <a:cubicBezTo>
                  <a:pt x="7648119" y="6745715"/>
                  <a:pt x="7625624" y="6745715"/>
                  <a:pt x="7580636" y="6723154"/>
                </a:cubicBezTo>
                <a:cubicBezTo>
                  <a:pt x="7535647" y="6745715"/>
                  <a:pt x="7535647" y="6745715"/>
                  <a:pt x="7558141" y="6768276"/>
                </a:cubicBezTo>
                <a:cubicBezTo>
                  <a:pt x="7603130" y="6790837"/>
                  <a:pt x="7648119" y="6813398"/>
                  <a:pt x="7693108" y="6835959"/>
                </a:cubicBezTo>
                <a:cubicBezTo>
                  <a:pt x="7693108" y="6835959"/>
                  <a:pt x="7670613" y="6835959"/>
                  <a:pt x="7670613" y="6835959"/>
                </a:cubicBezTo>
                <a:cubicBezTo>
                  <a:pt x="7625624" y="6813398"/>
                  <a:pt x="7580636" y="6790837"/>
                  <a:pt x="7535647" y="6768276"/>
                </a:cubicBezTo>
                <a:cubicBezTo>
                  <a:pt x="7535647" y="6768276"/>
                  <a:pt x="7513152" y="6745715"/>
                  <a:pt x="7513152" y="6745715"/>
                </a:cubicBezTo>
                <a:cubicBezTo>
                  <a:pt x="7445669" y="6745715"/>
                  <a:pt x="7423174" y="6723154"/>
                  <a:pt x="7423174" y="6700593"/>
                </a:cubicBezTo>
                <a:cubicBezTo>
                  <a:pt x="7423174" y="6700593"/>
                  <a:pt x="7468163" y="6723154"/>
                  <a:pt x="7490658" y="6723154"/>
                </a:cubicBezTo>
                <a:cubicBezTo>
                  <a:pt x="7468163" y="6700593"/>
                  <a:pt x="7445669" y="6700593"/>
                  <a:pt x="7445669" y="6678032"/>
                </a:cubicBezTo>
                <a:cubicBezTo>
                  <a:pt x="7423174" y="6678032"/>
                  <a:pt x="7378185" y="6678032"/>
                  <a:pt x="7355691" y="6678032"/>
                </a:cubicBezTo>
                <a:cubicBezTo>
                  <a:pt x="7310702" y="6678032"/>
                  <a:pt x="7265713" y="6655471"/>
                  <a:pt x="7265713" y="6678032"/>
                </a:cubicBezTo>
                <a:cubicBezTo>
                  <a:pt x="7265713" y="6700593"/>
                  <a:pt x="7333196" y="6700593"/>
                  <a:pt x="7378185" y="6723154"/>
                </a:cubicBezTo>
                <a:cubicBezTo>
                  <a:pt x="7445669" y="6745715"/>
                  <a:pt x="7535647" y="6768276"/>
                  <a:pt x="7513152" y="6813398"/>
                </a:cubicBezTo>
                <a:cubicBezTo>
                  <a:pt x="7423174" y="6768276"/>
                  <a:pt x="7310702" y="6745715"/>
                  <a:pt x="7243219" y="6723154"/>
                </a:cubicBezTo>
                <a:cubicBezTo>
                  <a:pt x="7063263" y="6655471"/>
                  <a:pt x="6950790" y="6565228"/>
                  <a:pt x="6815824" y="6497545"/>
                </a:cubicBezTo>
                <a:cubicBezTo>
                  <a:pt x="6725846" y="6452423"/>
                  <a:pt x="6613373" y="6407301"/>
                  <a:pt x="6500901" y="6362179"/>
                </a:cubicBezTo>
                <a:cubicBezTo>
                  <a:pt x="6388429" y="6317058"/>
                  <a:pt x="6298451" y="6339619"/>
                  <a:pt x="6208473" y="6317058"/>
                </a:cubicBezTo>
                <a:cubicBezTo>
                  <a:pt x="6275956" y="6339619"/>
                  <a:pt x="6365934" y="6384740"/>
                  <a:pt x="6388429" y="6407301"/>
                </a:cubicBezTo>
                <a:cubicBezTo>
                  <a:pt x="6455912" y="6429862"/>
                  <a:pt x="6500901" y="6474984"/>
                  <a:pt x="6568385" y="6497545"/>
                </a:cubicBezTo>
                <a:cubicBezTo>
                  <a:pt x="6703351" y="6565228"/>
                  <a:pt x="6860813" y="6632911"/>
                  <a:pt x="6950790" y="6700593"/>
                </a:cubicBezTo>
                <a:cubicBezTo>
                  <a:pt x="7130746" y="6768276"/>
                  <a:pt x="7220724" y="6835959"/>
                  <a:pt x="7333196" y="6903642"/>
                </a:cubicBezTo>
                <a:cubicBezTo>
                  <a:pt x="7378185" y="6903642"/>
                  <a:pt x="7400680" y="6926202"/>
                  <a:pt x="7423174" y="6948763"/>
                </a:cubicBezTo>
                <a:cubicBezTo>
                  <a:pt x="7445669" y="6948763"/>
                  <a:pt x="7468163" y="6948763"/>
                  <a:pt x="7468163" y="6971324"/>
                </a:cubicBezTo>
                <a:cubicBezTo>
                  <a:pt x="7445669" y="6971324"/>
                  <a:pt x="7423174" y="6948763"/>
                  <a:pt x="7400680" y="6948763"/>
                </a:cubicBezTo>
                <a:cubicBezTo>
                  <a:pt x="7378185" y="6948763"/>
                  <a:pt x="7355691" y="6926202"/>
                  <a:pt x="7355691" y="6926202"/>
                </a:cubicBezTo>
                <a:cubicBezTo>
                  <a:pt x="7355691" y="6926202"/>
                  <a:pt x="7333196" y="6903642"/>
                  <a:pt x="7310702" y="6903642"/>
                </a:cubicBezTo>
                <a:cubicBezTo>
                  <a:pt x="7288207" y="6903642"/>
                  <a:pt x="7265713" y="6881081"/>
                  <a:pt x="7243219" y="6881081"/>
                </a:cubicBezTo>
                <a:cubicBezTo>
                  <a:pt x="7198230" y="6858520"/>
                  <a:pt x="7153241" y="6835959"/>
                  <a:pt x="7130746" y="6813398"/>
                </a:cubicBezTo>
                <a:cubicBezTo>
                  <a:pt x="7063263" y="6768276"/>
                  <a:pt x="6973285" y="6745715"/>
                  <a:pt x="6928296" y="6700593"/>
                </a:cubicBezTo>
                <a:cubicBezTo>
                  <a:pt x="6905802" y="6700593"/>
                  <a:pt x="6883307" y="6678032"/>
                  <a:pt x="6860813" y="6655471"/>
                </a:cubicBezTo>
                <a:cubicBezTo>
                  <a:pt x="6838318" y="6678032"/>
                  <a:pt x="6905802" y="6700593"/>
                  <a:pt x="6883307" y="6700593"/>
                </a:cubicBezTo>
                <a:cubicBezTo>
                  <a:pt x="6838318" y="6700593"/>
                  <a:pt x="6838318" y="6700593"/>
                  <a:pt x="6883307" y="6723154"/>
                </a:cubicBezTo>
                <a:cubicBezTo>
                  <a:pt x="6928296" y="6745715"/>
                  <a:pt x="6928296" y="6745715"/>
                  <a:pt x="6928296" y="6745715"/>
                </a:cubicBezTo>
                <a:cubicBezTo>
                  <a:pt x="6928296" y="6768276"/>
                  <a:pt x="6928296" y="6768276"/>
                  <a:pt x="6950790" y="6768276"/>
                </a:cubicBezTo>
                <a:cubicBezTo>
                  <a:pt x="6973285" y="6768276"/>
                  <a:pt x="7018274" y="6790837"/>
                  <a:pt x="6973285" y="6790837"/>
                </a:cubicBezTo>
                <a:cubicBezTo>
                  <a:pt x="6950790" y="6790837"/>
                  <a:pt x="6950790" y="6790837"/>
                  <a:pt x="6950790" y="6813398"/>
                </a:cubicBezTo>
                <a:cubicBezTo>
                  <a:pt x="6950790" y="6813398"/>
                  <a:pt x="6973285" y="6813398"/>
                  <a:pt x="6973285" y="6813398"/>
                </a:cubicBezTo>
                <a:cubicBezTo>
                  <a:pt x="7063263" y="6813398"/>
                  <a:pt x="7130746" y="6858520"/>
                  <a:pt x="7220724" y="6881081"/>
                </a:cubicBezTo>
                <a:cubicBezTo>
                  <a:pt x="7130746" y="6881081"/>
                  <a:pt x="7130746" y="6881081"/>
                  <a:pt x="7153241" y="6926202"/>
                </a:cubicBezTo>
                <a:cubicBezTo>
                  <a:pt x="7175735" y="6971324"/>
                  <a:pt x="7063263" y="6948763"/>
                  <a:pt x="7018274" y="6926202"/>
                </a:cubicBezTo>
                <a:cubicBezTo>
                  <a:pt x="7018274" y="6948763"/>
                  <a:pt x="7040768" y="6971324"/>
                  <a:pt x="7063263" y="6993885"/>
                </a:cubicBezTo>
                <a:cubicBezTo>
                  <a:pt x="6973285" y="6948763"/>
                  <a:pt x="6883307" y="6926202"/>
                  <a:pt x="6793329" y="6903642"/>
                </a:cubicBezTo>
                <a:cubicBezTo>
                  <a:pt x="6838318" y="6903642"/>
                  <a:pt x="6815824" y="6881081"/>
                  <a:pt x="6883307" y="6881081"/>
                </a:cubicBezTo>
                <a:cubicBezTo>
                  <a:pt x="6928296" y="6881081"/>
                  <a:pt x="6928296" y="6881081"/>
                  <a:pt x="6905802" y="6858520"/>
                </a:cubicBezTo>
                <a:cubicBezTo>
                  <a:pt x="6883307" y="6858520"/>
                  <a:pt x="6838318" y="6858520"/>
                  <a:pt x="6838318" y="6858520"/>
                </a:cubicBezTo>
                <a:cubicBezTo>
                  <a:pt x="6793329" y="6858520"/>
                  <a:pt x="6748340" y="6881081"/>
                  <a:pt x="6658362" y="6835959"/>
                </a:cubicBezTo>
                <a:cubicBezTo>
                  <a:pt x="6568385" y="6813398"/>
                  <a:pt x="6478407" y="6790837"/>
                  <a:pt x="6410923" y="6768276"/>
                </a:cubicBezTo>
                <a:cubicBezTo>
                  <a:pt x="6388429" y="6745715"/>
                  <a:pt x="6343440" y="6723154"/>
                  <a:pt x="6298451" y="6723154"/>
                </a:cubicBezTo>
                <a:cubicBezTo>
                  <a:pt x="6275956" y="6723154"/>
                  <a:pt x="6275956" y="6745715"/>
                  <a:pt x="6298451" y="6745715"/>
                </a:cubicBezTo>
                <a:cubicBezTo>
                  <a:pt x="6298451" y="6768276"/>
                  <a:pt x="6320945" y="6768276"/>
                  <a:pt x="6298451" y="6768276"/>
                </a:cubicBezTo>
                <a:cubicBezTo>
                  <a:pt x="6388429" y="6835959"/>
                  <a:pt x="6523396" y="6903642"/>
                  <a:pt x="6613373" y="6948763"/>
                </a:cubicBezTo>
                <a:cubicBezTo>
                  <a:pt x="6658362" y="6971324"/>
                  <a:pt x="6680857" y="6993885"/>
                  <a:pt x="6725846" y="7016446"/>
                </a:cubicBezTo>
                <a:cubicBezTo>
                  <a:pt x="6815824" y="7061568"/>
                  <a:pt x="6838318" y="7084129"/>
                  <a:pt x="6950790" y="7129251"/>
                </a:cubicBezTo>
                <a:cubicBezTo>
                  <a:pt x="6883307" y="7129251"/>
                  <a:pt x="6860813" y="7106690"/>
                  <a:pt x="6838318" y="7106690"/>
                </a:cubicBezTo>
                <a:cubicBezTo>
                  <a:pt x="6838318" y="7106690"/>
                  <a:pt x="6860813" y="7129251"/>
                  <a:pt x="6838318" y="7129251"/>
                </a:cubicBezTo>
                <a:cubicBezTo>
                  <a:pt x="6793329" y="7106690"/>
                  <a:pt x="6770835" y="7106690"/>
                  <a:pt x="6748340" y="7084129"/>
                </a:cubicBezTo>
                <a:cubicBezTo>
                  <a:pt x="6770835" y="7084129"/>
                  <a:pt x="6793329" y="7084129"/>
                  <a:pt x="6815824" y="7106690"/>
                </a:cubicBezTo>
                <a:cubicBezTo>
                  <a:pt x="6770835" y="7061568"/>
                  <a:pt x="6703351" y="7039007"/>
                  <a:pt x="6680857" y="7016446"/>
                </a:cubicBezTo>
                <a:cubicBezTo>
                  <a:pt x="6590879" y="6948763"/>
                  <a:pt x="6433418" y="6881081"/>
                  <a:pt x="6298451" y="6813398"/>
                </a:cubicBezTo>
                <a:cubicBezTo>
                  <a:pt x="6163484" y="6768276"/>
                  <a:pt x="6051012" y="6700593"/>
                  <a:pt x="5916046" y="6632911"/>
                </a:cubicBezTo>
                <a:cubicBezTo>
                  <a:pt x="5893551" y="6632911"/>
                  <a:pt x="5893551" y="6632911"/>
                  <a:pt x="5871056" y="6610350"/>
                </a:cubicBezTo>
                <a:cubicBezTo>
                  <a:pt x="5848562" y="6610350"/>
                  <a:pt x="5803573" y="6587789"/>
                  <a:pt x="5781078" y="6587789"/>
                </a:cubicBezTo>
                <a:cubicBezTo>
                  <a:pt x="5533639" y="6474984"/>
                  <a:pt x="5308694" y="6362179"/>
                  <a:pt x="5061256" y="6226814"/>
                </a:cubicBezTo>
                <a:cubicBezTo>
                  <a:pt x="4903794" y="6181692"/>
                  <a:pt x="4813816" y="6114009"/>
                  <a:pt x="4678849" y="6068888"/>
                </a:cubicBezTo>
                <a:cubicBezTo>
                  <a:pt x="4656355" y="6091448"/>
                  <a:pt x="4723838" y="6114009"/>
                  <a:pt x="4768827" y="6136570"/>
                </a:cubicBezTo>
                <a:cubicBezTo>
                  <a:pt x="4768827" y="6136570"/>
                  <a:pt x="4768827" y="6136570"/>
                  <a:pt x="4768827" y="6159131"/>
                </a:cubicBezTo>
                <a:cubicBezTo>
                  <a:pt x="4813816" y="6159131"/>
                  <a:pt x="4836311" y="6181692"/>
                  <a:pt x="4881300" y="6204253"/>
                </a:cubicBezTo>
                <a:cubicBezTo>
                  <a:pt x="4948783" y="6226814"/>
                  <a:pt x="5016266" y="6249375"/>
                  <a:pt x="5038761" y="6294497"/>
                </a:cubicBezTo>
                <a:cubicBezTo>
                  <a:pt x="5083750" y="6294497"/>
                  <a:pt x="5128739" y="6317058"/>
                  <a:pt x="5151233" y="6339619"/>
                </a:cubicBezTo>
                <a:cubicBezTo>
                  <a:pt x="5263705" y="6384740"/>
                  <a:pt x="5308694" y="6429862"/>
                  <a:pt x="5398672" y="6452423"/>
                </a:cubicBezTo>
                <a:cubicBezTo>
                  <a:pt x="5421167" y="6452423"/>
                  <a:pt x="5443662" y="6452423"/>
                  <a:pt x="5443662" y="6474984"/>
                </a:cubicBezTo>
                <a:cubicBezTo>
                  <a:pt x="5511145" y="6497545"/>
                  <a:pt x="5646111" y="6542667"/>
                  <a:pt x="5668606" y="6587789"/>
                </a:cubicBezTo>
                <a:cubicBezTo>
                  <a:pt x="5736089" y="6610350"/>
                  <a:pt x="5758584" y="6632911"/>
                  <a:pt x="5871056" y="6655471"/>
                </a:cubicBezTo>
                <a:cubicBezTo>
                  <a:pt x="5826067" y="6632911"/>
                  <a:pt x="5781078" y="6610350"/>
                  <a:pt x="5736089" y="6587789"/>
                </a:cubicBezTo>
                <a:cubicBezTo>
                  <a:pt x="5736089" y="6587789"/>
                  <a:pt x="5758584" y="6587789"/>
                  <a:pt x="5758584" y="6587789"/>
                </a:cubicBezTo>
                <a:cubicBezTo>
                  <a:pt x="5803573" y="6610350"/>
                  <a:pt x="5848562" y="6632911"/>
                  <a:pt x="5893551" y="6655471"/>
                </a:cubicBezTo>
                <a:cubicBezTo>
                  <a:pt x="5916046" y="6678032"/>
                  <a:pt x="5893551" y="6678032"/>
                  <a:pt x="5893551" y="6700593"/>
                </a:cubicBezTo>
                <a:cubicBezTo>
                  <a:pt x="5938539" y="6723154"/>
                  <a:pt x="5983528" y="6745715"/>
                  <a:pt x="6028517" y="6768276"/>
                </a:cubicBezTo>
                <a:cubicBezTo>
                  <a:pt x="6140990" y="6813398"/>
                  <a:pt x="6140990" y="6835959"/>
                  <a:pt x="6253462" y="6881081"/>
                </a:cubicBezTo>
                <a:cubicBezTo>
                  <a:pt x="6298451" y="6903642"/>
                  <a:pt x="6298451" y="6926202"/>
                  <a:pt x="6365934" y="6926202"/>
                </a:cubicBezTo>
                <a:cubicBezTo>
                  <a:pt x="6365934" y="6926202"/>
                  <a:pt x="6320945" y="6903642"/>
                  <a:pt x="6343440" y="6903642"/>
                </a:cubicBezTo>
                <a:cubicBezTo>
                  <a:pt x="6399676" y="6903642"/>
                  <a:pt x="6427794" y="6914922"/>
                  <a:pt x="6447477" y="6929023"/>
                </a:cubicBezTo>
                <a:lnTo>
                  <a:pt x="6471976" y="6950228"/>
                </a:lnTo>
                <a:lnTo>
                  <a:pt x="6455912" y="6948763"/>
                </a:lnTo>
                <a:cubicBezTo>
                  <a:pt x="6455912" y="6971324"/>
                  <a:pt x="6365934" y="6948763"/>
                  <a:pt x="6455912" y="6993885"/>
                </a:cubicBezTo>
                <a:cubicBezTo>
                  <a:pt x="6500901" y="6993885"/>
                  <a:pt x="6523396" y="7016446"/>
                  <a:pt x="6478407" y="7016446"/>
                </a:cubicBezTo>
                <a:cubicBezTo>
                  <a:pt x="6433418" y="7016446"/>
                  <a:pt x="6410923" y="7016446"/>
                  <a:pt x="6388429" y="6993885"/>
                </a:cubicBezTo>
                <a:cubicBezTo>
                  <a:pt x="6298451" y="6948763"/>
                  <a:pt x="6230968" y="6926202"/>
                  <a:pt x="6185979" y="6881081"/>
                </a:cubicBezTo>
                <a:cubicBezTo>
                  <a:pt x="6073506" y="6813398"/>
                  <a:pt x="5848562" y="6768276"/>
                  <a:pt x="5736089" y="6700593"/>
                </a:cubicBezTo>
                <a:cubicBezTo>
                  <a:pt x="5758584" y="6678032"/>
                  <a:pt x="5803573" y="6700593"/>
                  <a:pt x="5803573" y="6700593"/>
                </a:cubicBezTo>
                <a:cubicBezTo>
                  <a:pt x="5691100" y="6632911"/>
                  <a:pt x="5556134" y="6610350"/>
                  <a:pt x="5421167" y="6565228"/>
                </a:cubicBezTo>
                <a:cubicBezTo>
                  <a:pt x="5376178" y="6542667"/>
                  <a:pt x="5376178" y="6565228"/>
                  <a:pt x="5398672" y="6587789"/>
                </a:cubicBezTo>
                <a:cubicBezTo>
                  <a:pt x="5421167" y="6587789"/>
                  <a:pt x="5488650" y="6610350"/>
                  <a:pt x="5443662" y="6610350"/>
                </a:cubicBezTo>
                <a:cubicBezTo>
                  <a:pt x="5376178" y="6610350"/>
                  <a:pt x="5376178" y="6587789"/>
                  <a:pt x="5331189" y="6587789"/>
                </a:cubicBezTo>
                <a:cubicBezTo>
                  <a:pt x="5196222" y="6587789"/>
                  <a:pt x="5196222" y="6587789"/>
                  <a:pt x="5331189" y="6655471"/>
                </a:cubicBezTo>
                <a:cubicBezTo>
                  <a:pt x="5353683" y="6678032"/>
                  <a:pt x="5353683" y="6678032"/>
                  <a:pt x="5353683" y="6678032"/>
                </a:cubicBezTo>
                <a:cubicBezTo>
                  <a:pt x="5331189" y="6678032"/>
                  <a:pt x="5308694" y="6678032"/>
                  <a:pt x="5308694" y="6678032"/>
                </a:cubicBezTo>
                <a:cubicBezTo>
                  <a:pt x="5331189" y="6700593"/>
                  <a:pt x="5331189" y="6700593"/>
                  <a:pt x="5353683" y="6723154"/>
                </a:cubicBezTo>
                <a:cubicBezTo>
                  <a:pt x="5398672" y="6745715"/>
                  <a:pt x="5511145" y="6790837"/>
                  <a:pt x="5578628" y="6813398"/>
                </a:cubicBezTo>
                <a:cubicBezTo>
                  <a:pt x="5556134" y="6813398"/>
                  <a:pt x="5556134" y="6813398"/>
                  <a:pt x="5533639" y="6813398"/>
                </a:cubicBezTo>
                <a:cubicBezTo>
                  <a:pt x="5533639" y="6835959"/>
                  <a:pt x="5533639" y="6835959"/>
                  <a:pt x="5533639" y="6835959"/>
                </a:cubicBezTo>
                <a:cubicBezTo>
                  <a:pt x="5556134" y="6858520"/>
                  <a:pt x="5691100" y="6903642"/>
                  <a:pt x="5623617" y="6881081"/>
                </a:cubicBezTo>
                <a:cubicBezTo>
                  <a:pt x="5578628" y="6881081"/>
                  <a:pt x="5533639" y="6858520"/>
                  <a:pt x="5488650" y="6835959"/>
                </a:cubicBezTo>
                <a:cubicBezTo>
                  <a:pt x="5421167" y="6790837"/>
                  <a:pt x="5376178" y="6768276"/>
                  <a:pt x="5286200" y="6723154"/>
                </a:cubicBezTo>
                <a:cubicBezTo>
                  <a:pt x="5263705" y="6723154"/>
                  <a:pt x="5241211" y="6745715"/>
                  <a:pt x="5218717" y="6745715"/>
                </a:cubicBezTo>
                <a:cubicBezTo>
                  <a:pt x="5218717" y="6745715"/>
                  <a:pt x="5308694" y="6768276"/>
                  <a:pt x="5241211" y="6768276"/>
                </a:cubicBezTo>
                <a:cubicBezTo>
                  <a:pt x="5218717" y="6745715"/>
                  <a:pt x="5196222" y="6745715"/>
                  <a:pt x="5173728" y="6723154"/>
                </a:cubicBezTo>
                <a:cubicBezTo>
                  <a:pt x="5016266" y="6678032"/>
                  <a:pt x="4926288" y="6610350"/>
                  <a:pt x="4813816" y="6565228"/>
                </a:cubicBezTo>
                <a:cubicBezTo>
                  <a:pt x="4768827" y="6565228"/>
                  <a:pt x="4813816" y="6587789"/>
                  <a:pt x="4836311" y="6610350"/>
                </a:cubicBezTo>
                <a:cubicBezTo>
                  <a:pt x="4948783" y="6632911"/>
                  <a:pt x="4881300" y="6632911"/>
                  <a:pt x="4881300" y="6632911"/>
                </a:cubicBezTo>
                <a:cubicBezTo>
                  <a:pt x="4971278" y="6678032"/>
                  <a:pt x="5016266" y="6700593"/>
                  <a:pt x="5083750" y="6723154"/>
                </a:cubicBezTo>
                <a:cubicBezTo>
                  <a:pt x="5128739" y="6745715"/>
                  <a:pt x="5106244" y="6745715"/>
                  <a:pt x="5083750" y="6745715"/>
                </a:cubicBezTo>
                <a:cubicBezTo>
                  <a:pt x="5151233" y="6790837"/>
                  <a:pt x="5218717" y="6835959"/>
                  <a:pt x="5263705" y="6858520"/>
                </a:cubicBezTo>
                <a:cubicBezTo>
                  <a:pt x="5218717" y="6858520"/>
                  <a:pt x="5196222" y="6835959"/>
                  <a:pt x="5173728" y="6835959"/>
                </a:cubicBezTo>
                <a:cubicBezTo>
                  <a:pt x="5173728" y="6835959"/>
                  <a:pt x="5241211" y="6881081"/>
                  <a:pt x="5128739" y="6858520"/>
                </a:cubicBezTo>
                <a:cubicBezTo>
                  <a:pt x="5061256" y="6858520"/>
                  <a:pt x="5061256" y="6835959"/>
                  <a:pt x="5038761" y="6813398"/>
                </a:cubicBezTo>
                <a:cubicBezTo>
                  <a:pt x="4971278" y="6790837"/>
                  <a:pt x="4903794" y="6745715"/>
                  <a:pt x="4858805" y="6723154"/>
                </a:cubicBezTo>
                <a:cubicBezTo>
                  <a:pt x="4768827" y="6678032"/>
                  <a:pt x="4678849" y="6610350"/>
                  <a:pt x="4588872" y="6565228"/>
                </a:cubicBezTo>
                <a:cubicBezTo>
                  <a:pt x="4408916" y="6474984"/>
                  <a:pt x="4183971" y="6384740"/>
                  <a:pt x="4049004" y="6294497"/>
                </a:cubicBezTo>
                <a:cubicBezTo>
                  <a:pt x="4004015" y="6271936"/>
                  <a:pt x="3981521" y="6249375"/>
                  <a:pt x="3959027" y="6249375"/>
                </a:cubicBezTo>
                <a:cubicBezTo>
                  <a:pt x="3936532" y="6249375"/>
                  <a:pt x="3936532" y="6249375"/>
                  <a:pt x="3891543" y="6249375"/>
                </a:cubicBezTo>
                <a:cubicBezTo>
                  <a:pt x="3869049" y="6226814"/>
                  <a:pt x="3891543" y="6226814"/>
                  <a:pt x="3891543" y="6226814"/>
                </a:cubicBezTo>
                <a:cubicBezTo>
                  <a:pt x="3869049" y="6204253"/>
                  <a:pt x="3824060" y="6181692"/>
                  <a:pt x="3779071" y="6159131"/>
                </a:cubicBezTo>
                <a:cubicBezTo>
                  <a:pt x="3689093" y="6136570"/>
                  <a:pt x="3644104" y="6091448"/>
                  <a:pt x="3576621" y="6068888"/>
                </a:cubicBezTo>
                <a:cubicBezTo>
                  <a:pt x="3554126" y="6068888"/>
                  <a:pt x="3554126" y="6068888"/>
                  <a:pt x="3554126" y="6091448"/>
                </a:cubicBezTo>
                <a:cubicBezTo>
                  <a:pt x="3531632" y="6068888"/>
                  <a:pt x="3486643" y="6068888"/>
                  <a:pt x="3464148" y="6046327"/>
                </a:cubicBezTo>
                <a:cubicBezTo>
                  <a:pt x="3419159" y="6046327"/>
                  <a:pt x="3419159" y="6023766"/>
                  <a:pt x="3374170" y="6023766"/>
                </a:cubicBezTo>
                <a:lnTo>
                  <a:pt x="3284193" y="5978644"/>
                </a:lnTo>
                <a:lnTo>
                  <a:pt x="3284193" y="5978644"/>
                </a:lnTo>
                <a:lnTo>
                  <a:pt x="3284192" y="5978644"/>
                </a:lnTo>
                <a:lnTo>
                  <a:pt x="3261699" y="5967364"/>
                </a:lnTo>
                <a:lnTo>
                  <a:pt x="3261698" y="5967363"/>
                </a:lnTo>
                <a:cubicBezTo>
                  <a:pt x="3256074" y="5961723"/>
                  <a:pt x="3250451" y="5956083"/>
                  <a:pt x="3239203" y="5956083"/>
                </a:cubicBezTo>
                <a:lnTo>
                  <a:pt x="3261699" y="5967364"/>
                </a:lnTo>
                <a:lnTo>
                  <a:pt x="3270837" y="5975119"/>
                </a:lnTo>
                <a:lnTo>
                  <a:pt x="3284192" y="5978644"/>
                </a:lnTo>
                <a:lnTo>
                  <a:pt x="3284193" y="5978644"/>
                </a:lnTo>
                <a:lnTo>
                  <a:pt x="3288059" y="5992039"/>
                </a:lnTo>
                <a:cubicBezTo>
                  <a:pt x="3295440" y="6002615"/>
                  <a:pt x="3312310" y="6006845"/>
                  <a:pt x="3329181" y="6023766"/>
                </a:cubicBezTo>
                <a:cubicBezTo>
                  <a:pt x="3351676" y="6046327"/>
                  <a:pt x="3396665" y="6068888"/>
                  <a:pt x="3419159" y="6068888"/>
                </a:cubicBezTo>
                <a:cubicBezTo>
                  <a:pt x="3464148" y="6114009"/>
                  <a:pt x="3599115" y="6159131"/>
                  <a:pt x="3644104" y="6204253"/>
                </a:cubicBezTo>
                <a:cubicBezTo>
                  <a:pt x="3756576" y="6249375"/>
                  <a:pt x="3801565" y="6294497"/>
                  <a:pt x="3869049" y="6339619"/>
                </a:cubicBezTo>
                <a:cubicBezTo>
                  <a:pt x="4004015" y="6407301"/>
                  <a:pt x="4138982" y="6474984"/>
                  <a:pt x="4251454" y="6542667"/>
                </a:cubicBezTo>
                <a:cubicBezTo>
                  <a:pt x="4296443" y="6542667"/>
                  <a:pt x="4341432" y="6565228"/>
                  <a:pt x="4341432" y="6587789"/>
                </a:cubicBezTo>
                <a:cubicBezTo>
                  <a:pt x="4363927" y="6587789"/>
                  <a:pt x="4386421" y="6587789"/>
                  <a:pt x="4386421" y="6610350"/>
                </a:cubicBezTo>
                <a:cubicBezTo>
                  <a:pt x="4408916" y="6565228"/>
                  <a:pt x="4476399" y="6610350"/>
                  <a:pt x="4521389" y="6632911"/>
                </a:cubicBezTo>
                <a:cubicBezTo>
                  <a:pt x="4566377" y="6632911"/>
                  <a:pt x="4566377" y="6610350"/>
                  <a:pt x="4521389" y="6587789"/>
                </a:cubicBezTo>
                <a:cubicBezTo>
                  <a:pt x="4476399" y="6565228"/>
                  <a:pt x="4431410" y="6542667"/>
                  <a:pt x="4386421" y="6520106"/>
                </a:cubicBezTo>
                <a:cubicBezTo>
                  <a:pt x="4431410" y="6520106"/>
                  <a:pt x="4476399" y="6520106"/>
                  <a:pt x="4521389" y="6565228"/>
                </a:cubicBezTo>
                <a:cubicBezTo>
                  <a:pt x="4543883" y="6587789"/>
                  <a:pt x="4611366" y="6610350"/>
                  <a:pt x="4678849" y="6632911"/>
                </a:cubicBezTo>
                <a:cubicBezTo>
                  <a:pt x="4701344" y="6655471"/>
                  <a:pt x="4746333" y="6655471"/>
                  <a:pt x="4723838" y="6678032"/>
                </a:cubicBezTo>
                <a:cubicBezTo>
                  <a:pt x="4701344" y="6678032"/>
                  <a:pt x="4678849" y="6678032"/>
                  <a:pt x="4611366" y="6655471"/>
                </a:cubicBezTo>
                <a:cubicBezTo>
                  <a:pt x="4588872" y="6632911"/>
                  <a:pt x="4588872" y="6655471"/>
                  <a:pt x="4588872" y="6655471"/>
                </a:cubicBezTo>
                <a:cubicBezTo>
                  <a:pt x="4566377" y="6655471"/>
                  <a:pt x="4566377" y="6655471"/>
                  <a:pt x="4566377" y="6655471"/>
                </a:cubicBezTo>
                <a:cubicBezTo>
                  <a:pt x="4588872" y="6678032"/>
                  <a:pt x="4678849" y="6700593"/>
                  <a:pt x="4678849" y="6723154"/>
                </a:cubicBezTo>
                <a:cubicBezTo>
                  <a:pt x="4633860" y="6700593"/>
                  <a:pt x="4588872" y="6678032"/>
                  <a:pt x="4543883" y="6678032"/>
                </a:cubicBezTo>
                <a:cubicBezTo>
                  <a:pt x="4633860" y="6723154"/>
                  <a:pt x="4723838" y="6790837"/>
                  <a:pt x="4858805" y="6858520"/>
                </a:cubicBezTo>
                <a:cubicBezTo>
                  <a:pt x="4858805" y="6858520"/>
                  <a:pt x="4881300" y="6881081"/>
                  <a:pt x="4903794" y="6881081"/>
                </a:cubicBezTo>
                <a:cubicBezTo>
                  <a:pt x="4926288" y="6881081"/>
                  <a:pt x="4948783" y="6903642"/>
                  <a:pt x="4948783" y="6903642"/>
                </a:cubicBezTo>
                <a:cubicBezTo>
                  <a:pt x="5016266" y="6926202"/>
                  <a:pt x="5061256" y="6948763"/>
                  <a:pt x="5106244" y="6948763"/>
                </a:cubicBezTo>
                <a:cubicBezTo>
                  <a:pt x="5128739" y="6948763"/>
                  <a:pt x="5128739" y="6971324"/>
                  <a:pt x="5128739" y="6971324"/>
                </a:cubicBezTo>
                <a:cubicBezTo>
                  <a:pt x="5128739" y="6971324"/>
                  <a:pt x="5128739" y="6993885"/>
                  <a:pt x="5106244" y="6993885"/>
                </a:cubicBezTo>
                <a:cubicBezTo>
                  <a:pt x="5061256" y="7016446"/>
                  <a:pt x="5286200" y="7084129"/>
                  <a:pt x="5308694" y="7129251"/>
                </a:cubicBezTo>
                <a:cubicBezTo>
                  <a:pt x="5218717" y="7084129"/>
                  <a:pt x="5151233" y="7039007"/>
                  <a:pt x="5061256" y="7016446"/>
                </a:cubicBezTo>
                <a:cubicBezTo>
                  <a:pt x="5016266" y="6993885"/>
                  <a:pt x="4948783" y="6971324"/>
                  <a:pt x="4903794" y="6948763"/>
                </a:cubicBezTo>
                <a:cubicBezTo>
                  <a:pt x="4813816" y="6903642"/>
                  <a:pt x="4723838" y="6858520"/>
                  <a:pt x="4656355" y="6835959"/>
                </a:cubicBezTo>
                <a:cubicBezTo>
                  <a:pt x="4633860" y="6835959"/>
                  <a:pt x="4633860" y="6835959"/>
                  <a:pt x="4633860" y="6813398"/>
                </a:cubicBezTo>
                <a:cubicBezTo>
                  <a:pt x="4588872" y="6813398"/>
                  <a:pt x="4543883" y="6790837"/>
                  <a:pt x="4521389" y="6790837"/>
                </a:cubicBezTo>
                <a:cubicBezTo>
                  <a:pt x="4498894" y="6768276"/>
                  <a:pt x="4453905" y="6745715"/>
                  <a:pt x="4408916" y="6723154"/>
                </a:cubicBezTo>
                <a:cubicBezTo>
                  <a:pt x="4318938" y="6700593"/>
                  <a:pt x="4273949" y="6700593"/>
                  <a:pt x="4273949" y="6655471"/>
                </a:cubicBezTo>
                <a:cubicBezTo>
                  <a:pt x="4273949" y="6655471"/>
                  <a:pt x="4206466" y="6610350"/>
                  <a:pt x="4116488" y="6587789"/>
                </a:cubicBezTo>
                <a:cubicBezTo>
                  <a:pt x="4116488" y="6610350"/>
                  <a:pt x="4138982" y="6610350"/>
                  <a:pt x="4093993" y="6610350"/>
                </a:cubicBezTo>
                <a:cubicBezTo>
                  <a:pt x="4093993" y="6610350"/>
                  <a:pt x="4071499" y="6610350"/>
                  <a:pt x="4071499" y="6610350"/>
                </a:cubicBezTo>
                <a:cubicBezTo>
                  <a:pt x="4071499" y="6632911"/>
                  <a:pt x="4161476" y="6655471"/>
                  <a:pt x="4161476" y="6678032"/>
                </a:cubicBezTo>
                <a:cubicBezTo>
                  <a:pt x="4228960" y="6700593"/>
                  <a:pt x="4183971" y="6700593"/>
                  <a:pt x="4183971" y="6723154"/>
                </a:cubicBezTo>
                <a:cubicBezTo>
                  <a:pt x="4228960" y="6723154"/>
                  <a:pt x="4251454" y="6700593"/>
                  <a:pt x="4296443" y="6745715"/>
                </a:cubicBezTo>
                <a:cubicBezTo>
                  <a:pt x="4341432" y="6768276"/>
                  <a:pt x="4431410" y="6813398"/>
                  <a:pt x="4498894" y="6835959"/>
                </a:cubicBezTo>
                <a:cubicBezTo>
                  <a:pt x="4566377" y="6858520"/>
                  <a:pt x="4566377" y="6881081"/>
                  <a:pt x="4588872" y="6903642"/>
                </a:cubicBezTo>
                <a:cubicBezTo>
                  <a:pt x="4701344" y="6948763"/>
                  <a:pt x="4588872" y="6971324"/>
                  <a:pt x="4746333" y="6993885"/>
                </a:cubicBezTo>
                <a:cubicBezTo>
                  <a:pt x="4746333" y="7016446"/>
                  <a:pt x="4813816" y="7039007"/>
                  <a:pt x="4858805" y="7061568"/>
                </a:cubicBezTo>
                <a:cubicBezTo>
                  <a:pt x="4971278" y="7106690"/>
                  <a:pt x="5083750" y="7151812"/>
                  <a:pt x="5151233" y="7219494"/>
                </a:cubicBezTo>
                <a:cubicBezTo>
                  <a:pt x="5151233" y="7219494"/>
                  <a:pt x="5128739" y="7219494"/>
                  <a:pt x="5128739" y="7219494"/>
                </a:cubicBezTo>
                <a:cubicBezTo>
                  <a:pt x="5083750" y="7196933"/>
                  <a:pt x="5061256" y="7174373"/>
                  <a:pt x="5038761" y="7174373"/>
                </a:cubicBezTo>
                <a:cubicBezTo>
                  <a:pt x="4971278" y="7174373"/>
                  <a:pt x="4926288" y="7151812"/>
                  <a:pt x="4903794" y="7129251"/>
                </a:cubicBezTo>
                <a:cubicBezTo>
                  <a:pt x="4813816" y="7084129"/>
                  <a:pt x="4678849" y="7016446"/>
                  <a:pt x="4588872" y="6971324"/>
                </a:cubicBezTo>
                <a:cubicBezTo>
                  <a:pt x="4588872" y="6971324"/>
                  <a:pt x="4566377" y="6971324"/>
                  <a:pt x="4543883" y="6948763"/>
                </a:cubicBezTo>
                <a:cubicBezTo>
                  <a:pt x="4498894" y="6903642"/>
                  <a:pt x="4386421" y="6835959"/>
                  <a:pt x="4273949" y="6790837"/>
                </a:cubicBezTo>
                <a:cubicBezTo>
                  <a:pt x="4183971" y="6745715"/>
                  <a:pt x="4071499" y="6700593"/>
                  <a:pt x="4004015" y="6655471"/>
                </a:cubicBezTo>
                <a:cubicBezTo>
                  <a:pt x="3959027" y="6610350"/>
                  <a:pt x="3846554" y="6565228"/>
                  <a:pt x="3801565" y="6542667"/>
                </a:cubicBezTo>
                <a:cubicBezTo>
                  <a:pt x="3801565" y="6542667"/>
                  <a:pt x="3779071" y="6520106"/>
                  <a:pt x="3779071" y="6520106"/>
                </a:cubicBezTo>
                <a:cubicBezTo>
                  <a:pt x="3689093" y="6497545"/>
                  <a:pt x="3644104" y="6474984"/>
                  <a:pt x="3599115" y="6452423"/>
                </a:cubicBezTo>
                <a:cubicBezTo>
                  <a:pt x="3419159" y="6339619"/>
                  <a:pt x="3216709" y="6249375"/>
                  <a:pt x="2991764" y="6159131"/>
                </a:cubicBezTo>
                <a:cubicBezTo>
                  <a:pt x="2991764" y="6181692"/>
                  <a:pt x="3081742" y="6226814"/>
                  <a:pt x="3126731" y="6249375"/>
                </a:cubicBezTo>
                <a:cubicBezTo>
                  <a:pt x="2991764" y="6204253"/>
                  <a:pt x="2924281" y="6159131"/>
                  <a:pt x="2811809" y="6114009"/>
                </a:cubicBezTo>
                <a:cubicBezTo>
                  <a:pt x="2789314" y="6091448"/>
                  <a:pt x="2744325" y="6068888"/>
                  <a:pt x="2721831" y="6068888"/>
                </a:cubicBezTo>
                <a:cubicBezTo>
                  <a:pt x="2631853" y="6068888"/>
                  <a:pt x="2631853" y="6046327"/>
                  <a:pt x="2609359" y="6046327"/>
                </a:cubicBezTo>
                <a:cubicBezTo>
                  <a:pt x="2564370" y="6023766"/>
                  <a:pt x="2519381" y="6001205"/>
                  <a:pt x="2519381" y="5978644"/>
                </a:cubicBezTo>
                <a:cubicBezTo>
                  <a:pt x="2204458" y="5843278"/>
                  <a:pt x="1957019" y="5685352"/>
                  <a:pt x="1664591" y="5549986"/>
                </a:cubicBezTo>
                <a:cubicBezTo>
                  <a:pt x="1642096" y="5549986"/>
                  <a:pt x="1619602" y="5549986"/>
                  <a:pt x="1597107" y="5549986"/>
                </a:cubicBezTo>
                <a:cubicBezTo>
                  <a:pt x="1597107" y="5549986"/>
                  <a:pt x="1574613" y="5549986"/>
                  <a:pt x="1552119" y="5527425"/>
                </a:cubicBezTo>
                <a:cubicBezTo>
                  <a:pt x="1484635" y="5504865"/>
                  <a:pt x="1417152" y="5459743"/>
                  <a:pt x="1349668" y="5437182"/>
                </a:cubicBezTo>
                <a:cubicBezTo>
                  <a:pt x="1327174" y="5414621"/>
                  <a:pt x="1304679" y="5414621"/>
                  <a:pt x="1282185" y="5414621"/>
                </a:cubicBezTo>
                <a:cubicBezTo>
                  <a:pt x="1102229" y="5324377"/>
                  <a:pt x="922273" y="5256694"/>
                  <a:pt x="742318" y="5166451"/>
                </a:cubicBezTo>
                <a:cubicBezTo>
                  <a:pt x="742318" y="5166451"/>
                  <a:pt x="742318" y="5166451"/>
                  <a:pt x="629845" y="5166451"/>
                </a:cubicBezTo>
                <a:cubicBezTo>
                  <a:pt x="697329" y="5189012"/>
                  <a:pt x="742318" y="5234134"/>
                  <a:pt x="787307" y="5256694"/>
                </a:cubicBezTo>
                <a:cubicBezTo>
                  <a:pt x="854790" y="5256694"/>
                  <a:pt x="877284" y="5279255"/>
                  <a:pt x="922273" y="5301816"/>
                </a:cubicBezTo>
                <a:cubicBezTo>
                  <a:pt x="922273" y="5301816"/>
                  <a:pt x="922273" y="5324377"/>
                  <a:pt x="922273" y="5324377"/>
                </a:cubicBezTo>
                <a:cubicBezTo>
                  <a:pt x="967262" y="5346938"/>
                  <a:pt x="989757" y="5346938"/>
                  <a:pt x="1034746" y="5346938"/>
                </a:cubicBezTo>
                <a:cubicBezTo>
                  <a:pt x="1057240" y="5369499"/>
                  <a:pt x="1079735" y="5392060"/>
                  <a:pt x="1124724" y="5392060"/>
                </a:cubicBezTo>
                <a:cubicBezTo>
                  <a:pt x="1124724" y="5414621"/>
                  <a:pt x="1147218" y="5414621"/>
                  <a:pt x="1147218" y="5414621"/>
                </a:cubicBezTo>
                <a:cubicBezTo>
                  <a:pt x="1192207" y="5437182"/>
                  <a:pt x="1237196" y="5459743"/>
                  <a:pt x="1237196" y="5459743"/>
                </a:cubicBezTo>
                <a:cubicBezTo>
                  <a:pt x="1214701" y="5459743"/>
                  <a:pt x="1192207" y="5459743"/>
                  <a:pt x="1192207" y="5459743"/>
                </a:cubicBezTo>
                <a:cubicBezTo>
                  <a:pt x="1147218" y="5437182"/>
                  <a:pt x="1124724" y="5414621"/>
                  <a:pt x="1079735" y="5414621"/>
                </a:cubicBezTo>
                <a:cubicBezTo>
                  <a:pt x="1102229" y="5414621"/>
                  <a:pt x="1147218" y="5437182"/>
                  <a:pt x="1169713" y="5459743"/>
                </a:cubicBezTo>
                <a:cubicBezTo>
                  <a:pt x="1214701" y="5482304"/>
                  <a:pt x="1259690" y="5504865"/>
                  <a:pt x="1304679" y="5527425"/>
                </a:cubicBezTo>
                <a:cubicBezTo>
                  <a:pt x="1355292" y="5561267"/>
                  <a:pt x="1418558" y="5582418"/>
                  <a:pt x="1475497" y="5609914"/>
                </a:cubicBezTo>
                <a:lnTo>
                  <a:pt x="1529620" y="5640228"/>
                </a:lnTo>
                <a:lnTo>
                  <a:pt x="1439646" y="5595108"/>
                </a:lnTo>
                <a:cubicBezTo>
                  <a:pt x="1439646" y="5595108"/>
                  <a:pt x="1417152" y="5595108"/>
                  <a:pt x="1417152" y="5617669"/>
                </a:cubicBezTo>
                <a:cubicBezTo>
                  <a:pt x="1462141" y="5617669"/>
                  <a:pt x="1484635" y="5640230"/>
                  <a:pt x="1507129" y="5662791"/>
                </a:cubicBezTo>
                <a:cubicBezTo>
                  <a:pt x="1507129" y="5685352"/>
                  <a:pt x="1552119" y="5685352"/>
                  <a:pt x="1574613" y="5707913"/>
                </a:cubicBezTo>
                <a:cubicBezTo>
                  <a:pt x="1597107" y="5707913"/>
                  <a:pt x="1642096" y="5730474"/>
                  <a:pt x="1642096" y="5730474"/>
                </a:cubicBezTo>
                <a:cubicBezTo>
                  <a:pt x="1642096" y="5730474"/>
                  <a:pt x="1619602" y="5730474"/>
                  <a:pt x="1597107" y="5730474"/>
                </a:cubicBezTo>
                <a:cubicBezTo>
                  <a:pt x="1574613" y="5730474"/>
                  <a:pt x="1664591" y="5753035"/>
                  <a:pt x="1619602" y="5753035"/>
                </a:cubicBezTo>
                <a:cubicBezTo>
                  <a:pt x="1619602" y="5775596"/>
                  <a:pt x="1664591" y="5775596"/>
                  <a:pt x="1687085" y="5798156"/>
                </a:cubicBezTo>
                <a:cubicBezTo>
                  <a:pt x="1687085" y="5798156"/>
                  <a:pt x="1709580" y="5820717"/>
                  <a:pt x="1732074" y="5820717"/>
                </a:cubicBezTo>
                <a:cubicBezTo>
                  <a:pt x="1732074" y="5843278"/>
                  <a:pt x="1799558" y="5865839"/>
                  <a:pt x="1822052" y="5888400"/>
                </a:cubicBezTo>
                <a:cubicBezTo>
                  <a:pt x="1777063" y="5865839"/>
                  <a:pt x="1754569" y="5843278"/>
                  <a:pt x="1709580" y="5820717"/>
                </a:cubicBezTo>
                <a:cubicBezTo>
                  <a:pt x="1642096" y="5820717"/>
                  <a:pt x="1619602" y="5798156"/>
                  <a:pt x="1574613" y="5775596"/>
                </a:cubicBezTo>
                <a:cubicBezTo>
                  <a:pt x="1282185" y="5617669"/>
                  <a:pt x="944768" y="5482304"/>
                  <a:pt x="629845" y="5324377"/>
                </a:cubicBezTo>
                <a:cubicBezTo>
                  <a:pt x="517373" y="5279255"/>
                  <a:pt x="404901" y="5211573"/>
                  <a:pt x="292428" y="5166451"/>
                </a:cubicBezTo>
                <a:cubicBezTo>
                  <a:pt x="292428" y="5166451"/>
                  <a:pt x="292428" y="5166451"/>
                  <a:pt x="0" y="5166451"/>
                </a:cubicBezTo>
                <a:lnTo>
                  <a:pt x="0" y="5164336"/>
                </a:lnTo>
                <a:lnTo>
                  <a:pt x="0" y="5149530"/>
                </a:lnTo>
                <a:lnTo>
                  <a:pt x="0" y="5133403"/>
                </a:lnTo>
                <a:lnTo>
                  <a:pt x="0" y="5109343"/>
                </a:lnTo>
                <a:lnTo>
                  <a:pt x="0" y="5075766"/>
                </a:lnTo>
                <a:lnTo>
                  <a:pt x="0" y="5031085"/>
                </a:lnTo>
                <a:lnTo>
                  <a:pt x="0" y="5030028"/>
                </a:lnTo>
                <a:lnTo>
                  <a:pt x="0" y="5022625"/>
                </a:lnTo>
                <a:lnTo>
                  <a:pt x="0" y="5002532"/>
                </a:lnTo>
                <a:lnTo>
                  <a:pt x="0" y="4963402"/>
                </a:lnTo>
                <a:cubicBezTo>
                  <a:pt x="22495" y="4963402"/>
                  <a:pt x="44989" y="4985963"/>
                  <a:pt x="67484" y="4985963"/>
                </a:cubicBezTo>
                <a:cubicBezTo>
                  <a:pt x="44989" y="4963402"/>
                  <a:pt x="22495" y="4963402"/>
                  <a:pt x="0" y="4963402"/>
                </a:cubicBezTo>
                <a:lnTo>
                  <a:pt x="0" y="4961331"/>
                </a:lnTo>
                <a:lnTo>
                  <a:pt x="0" y="4946834"/>
                </a:lnTo>
                <a:lnTo>
                  <a:pt x="0" y="4931043"/>
                </a:lnTo>
                <a:lnTo>
                  <a:pt x="0" y="4907485"/>
                </a:lnTo>
                <a:lnTo>
                  <a:pt x="0" y="4874607"/>
                </a:lnTo>
                <a:lnTo>
                  <a:pt x="0" y="4830857"/>
                </a:lnTo>
                <a:lnTo>
                  <a:pt x="0" y="4774680"/>
                </a:lnTo>
                <a:lnTo>
                  <a:pt x="0" y="4704524"/>
                </a:lnTo>
                <a:lnTo>
                  <a:pt x="0" y="4618836"/>
                </a:lnTo>
                <a:lnTo>
                  <a:pt x="0" y="4516062"/>
                </a:lnTo>
                <a:lnTo>
                  <a:pt x="0" y="4394648"/>
                </a:lnTo>
                <a:lnTo>
                  <a:pt x="0" y="4253042"/>
                </a:lnTo>
                <a:lnTo>
                  <a:pt x="0" y="4089690"/>
                </a:lnTo>
                <a:lnTo>
                  <a:pt x="0" y="3903039"/>
                </a:lnTo>
                <a:lnTo>
                  <a:pt x="0" y="3898104"/>
                </a:lnTo>
                <a:lnTo>
                  <a:pt x="0" y="3886383"/>
                </a:lnTo>
                <a:lnTo>
                  <a:pt x="0" y="3863558"/>
                </a:lnTo>
                <a:lnTo>
                  <a:pt x="0" y="3825927"/>
                </a:lnTo>
                <a:lnTo>
                  <a:pt x="0" y="3769789"/>
                </a:lnTo>
                <a:lnTo>
                  <a:pt x="0" y="3691443"/>
                </a:lnTo>
                <a:lnTo>
                  <a:pt x="0" y="3587187"/>
                </a:lnTo>
                <a:lnTo>
                  <a:pt x="0" y="3584366"/>
                </a:lnTo>
                <a:lnTo>
                  <a:pt x="0" y="3577669"/>
                </a:lnTo>
                <a:lnTo>
                  <a:pt x="0" y="3564625"/>
                </a:lnTo>
                <a:lnTo>
                  <a:pt x="0" y="3563259"/>
                </a:lnTo>
                <a:lnTo>
                  <a:pt x="0" y="3553697"/>
                </a:lnTo>
                <a:lnTo>
                  <a:pt x="0" y="3527744"/>
                </a:lnTo>
                <a:lnTo>
                  <a:pt x="0" y="3506058"/>
                </a:lnTo>
                <a:lnTo>
                  <a:pt x="0" y="3477202"/>
                </a:lnTo>
                <a:lnTo>
                  <a:pt x="0" y="3440149"/>
                </a:lnTo>
                <a:lnTo>
                  <a:pt x="0" y="3393876"/>
                </a:lnTo>
                <a:lnTo>
                  <a:pt x="0" y="3337358"/>
                </a:lnTo>
                <a:lnTo>
                  <a:pt x="0" y="3269571"/>
                </a:lnTo>
                <a:lnTo>
                  <a:pt x="0" y="3189490"/>
                </a:lnTo>
                <a:lnTo>
                  <a:pt x="0" y="3096090"/>
                </a:lnTo>
                <a:lnTo>
                  <a:pt x="0" y="2988347"/>
                </a:lnTo>
                <a:lnTo>
                  <a:pt x="0" y="2865237"/>
                </a:lnTo>
                <a:lnTo>
                  <a:pt x="0" y="2862417"/>
                </a:lnTo>
                <a:lnTo>
                  <a:pt x="0" y="2855719"/>
                </a:lnTo>
                <a:lnTo>
                  <a:pt x="0" y="2842676"/>
                </a:lnTo>
                <a:lnTo>
                  <a:pt x="0" y="2841883"/>
                </a:lnTo>
                <a:lnTo>
                  <a:pt x="0" y="2836331"/>
                </a:lnTo>
                <a:lnTo>
                  <a:pt x="0" y="2821261"/>
                </a:lnTo>
                <a:lnTo>
                  <a:pt x="0" y="2791914"/>
                </a:lnTo>
                <a:lnTo>
                  <a:pt x="0" y="2743531"/>
                </a:lnTo>
                <a:lnTo>
                  <a:pt x="0" y="2671354"/>
                </a:lnTo>
                <a:lnTo>
                  <a:pt x="0" y="2624855"/>
                </a:lnTo>
                <a:lnTo>
                  <a:pt x="0" y="2570623"/>
                </a:lnTo>
                <a:lnTo>
                  <a:pt x="0" y="2508063"/>
                </a:lnTo>
                <a:lnTo>
                  <a:pt x="0" y="2459141"/>
                </a:lnTo>
                <a:cubicBezTo>
                  <a:pt x="22495" y="2459141"/>
                  <a:pt x="22495" y="2459141"/>
                  <a:pt x="44989" y="2459141"/>
                </a:cubicBezTo>
                <a:cubicBezTo>
                  <a:pt x="22495" y="2436580"/>
                  <a:pt x="22495" y="2436580"/>
                  <a:pt x="22495" y="2414019"/>
                </a:cubicBezTo>
                <a:cubicBezTo>
                  <a:pt x="0" y="2414019"/>
                  <a:pt x="0" y="2414019"/>
                  <a:pt x="0" y="2414019"/>
                </a:cubicBezTo>
                <a:lnTo>
                  <a:pt x="0" y="2413181"/>
                </a:lnTo>
                <a:lnTo>
                  <a:pt x="0" y="2407321"/>
                </a:lnTo>
                <a:lnTo>
                  <a:pt x="0" y="2391414"/>
                </a:lnTo>
                <a:lnTo>
                  <a:pt x="0" y="2360436"/>
                </a:lnTo>
                <a:lnTo>
                  <a:pt x="0" y="2309366"/>
                </a:lnTo>
                <a:lnTo>
                  <a:pt x="0" y="2274726"/>
                </a:lnTo>
                <a:lnTo>
                  <a:pt x="0" y="2233179"/>
                </a:lnTo>
                <a:lnTo>
                  <a:pt x="0" y="2184097"/>
                </a:lnTo>
                <a:lnTo>
                  <a:pt x="0" y="2126852"/>
                </a:lnTo>
                <a:lnTo>
                  <a:pt x="0" y="2060816"/>
                </a:lnTo>
                <a:lnTo>
                  <a:pt x="0" y="1985361"/>
                </a:lnTo>
                <a:cubicBezTo>
                  <a:pt x="44989" y="1985361"/>
                  <a:pt x="89978" y="1985361"/>
                  <a:pt x="134967" y="1985361"/>
                </a:cubicBezTo>
                <a:cubicBezTo>
                  <a:pt x="112472" y="1985361"/>
                  <a:pt x="89978" y="1962800"/>
                  <a:pt x="89978" y="1962800"/>
                </a:cubicBezTo>
                <a:cubicBezTo>
                  <a:pt x="67484" y="1940239"/>
                  <a:pt x="44989" y="1940239"/>
                  <a:pt x="22495" y="1917678"/>
                </a:cubicBezTo>
                <a:cubicBezTo>
                  <a:pt x="22495" y="1917678"/>
                  <a:pt x="0" y="1895117"/>
                  <a:pt x="0" y="1895117"/>
                </a:cubicBezTo>
                <a:lnTo>
                  <a:pt x="0" y="1892782"/>
                </a:lnTo>
                <a:lnTo>
                  <a:pt x="0" y="1876434"/>
                </a:lnTo>
                <a:lnTo>
                  <a:pt x="0" y="1858627"/>
                </a:lnTo>
                <a:lnTo>
                  <a:pt x="0" y="1832061"/>
                </a:lnTo>
                <a:lnTo>
                  <a:pt x="0" y="1794987"/>
                </a:lnTo>
                <a:lnTo>
                  <a:pt x="0" y="1745651"/>
                </a:lnTo>
                <a:lnTo>
                  <a:pt x="0" y="1682303"/>
                </a:lnTo>
                <a:lnTo>
                  <a:pt x="0" y="1603192"/>
                </a:lnTo>
                <a:lnTo>
                  <a:pt x="0" y="1506564"/>
                </a:lnTo>
                <a:lnTo>
                  <a:pt x="0" y="1390669"/>
                </a:lnTo>
                <a:lnTo>
                  <a:pt x="0" y="1253756"/>
                </a:lnTo>
                <a:lnTo>
                  <a:pt x="0" y="1094073"/>
                </a:lnTo>
                <a:lnTo>
                  <a:pt x="0" y="909867"/>
                </a:lnTo>
                <a:lnTo>
                  <a:pt x="0" y="699389"/>
                </a:lnTo>
                <a:cubicBezTo>
                  <a:pt x="134967" y="767071"/>
                  <a:pt x="269934" y="834754"/>
                  <a:pt x="382406" y="902437"/>
                </a:cubicBezTo>
                <a:cubicBezTo>
                  <a:pt x="562362" y="1015242"/>
                  <a:pt x="764812" y="1128046"/>
                  <a:pt x="944768" y="1218290"/>
                </a:cubicBezTo>
                <a:cubicBezTo>
                  <a:pt x="967262" y="1240851"/>
                  <a:pt x="967262" y="1240851"/>
                  <a:pt x="989757" y="1240851"/>
                </a:cubicBezTo>
                <a:cubicBezTo>
                  <a:pt x="787307" y="1105485"/>
                  <a:pt x="629845" y="992681"/>
                  <a:pt x="494878" y="857315"/>
                </a:cubicBezTo>
                <a:cubicBezTo>
                  <a:pt x="494878" y="857315"/>
                  <a:pt x="494878" y="857315"/>
                  <a:pt x="472384" y="834754"/>
                </a:cubicBezTo>
                <a:cubicBezTo>
                  <a:pt x="427395" y="812193"/>
                  <a:pt x="427395" y="789632"/>
                  <a:pt x="472384" y="789632"/>
                </a:cubicBezTo>
                <a:cubicBezTo>
                  <a:pt x="517373" y="812193"/>
                  <a:pt x="539867" y="834754"/>
                  <a:pt x="539867" y="857315"/>
                </a:cubicBezTo>
                <a:cubicBezTo>
                  <a:pt x="652340" y="902437"/>
                  <a:pt x="742318" y="924998"/>
                  <a:pt x="854790" y="970120"/>
                </a:cubicBezTo>
                <a:cubicBezTo>
                  <a:pt x="764812" y="902437"/>
                  <a:pt x="652340" y="857315"/>
                  <a:pt x="562362" y="812193"/>
                </a:cubicBezTo>
                <a:cubicBezTo>
                  <a:pt x="472384" y="767071"/>
                  <a:pt x="427395" y="744510"/>
                  <a:pt x="404901" y="699389"/>
                </a:cubicBezTo>
                <a:cubicBezTo>
                  <a:pt x="472384" y="744510"/>
                  <a:pt x="652340" y="789632"/>
                  <a:pt x="652340" y="834754"/>
                </a:cubicBezTo>
                <a:cubicBezTo>
                  <a:pt x="674834" y="834754"/>
                  <a:pt x="697329" y="857315"/>
                  <a:pt x="719823" y="857315"/>
                </a:cubicBezTo>
                <a:cubicBezTo>
                  <a:pt x="787307" y="834754"/>
                  <a:pt x="562362" y="767071"/>
                  <a:pt x="562362" y="721950"/>
                </a:cubicBezTo>
                <a:cubicBezTo>
                  <a:pt x="562362" y="699389"/>
                  <a:pt x="449890" y="676828"/>
                  <a:pt x="427395" y="654267"/>
                </a:cubicBezTo>
                <a:cubicBezTo>
                  <a:pt x="584856" y="699389"/>
                  <a:pt x="607351" y="744510"/>
                  <a:pt x="742318" y="789632"/>
                </a:cubicBezTo>
                <a:cubicBezTo>
                  <a:pt x="787307" y="789632"/>
                  <a:pt x="809801" y="812193"/>
                  <a:pt x="877284" y="812193"/>
                </a:cubicBezTo>
                <a:cubicBezTo>
                  <a:pt x="899779" y="812193"/>
                  <a:pt x="809801" y="767071"/>
                  <a:pt x="899779" y="789632"/>
                </a:cubicBezTo>
                <a:cubicBezTo>
                  <a:pt x="922273" y="767071"/>
                  <a:pt x="832295" y="744510"/>
                  <a:pt x="809801" y="721950"/>
                </a:cubicBezTo>
                <a:cubicBezTo>
                  <a:pt x="719823" y="676828"/>
                  <a:pt x="629845" y="631706"/>
                  <a:pt x="539867" y="586584"/>
                </a:cubicBezTo>
                <a:cubicBezTo>
                  <a:pt x="494878" y="564023"/>
                  <a:pt x="494878" y="541462"/>
                  <a:pt x="607351" y="564023"/>
                </a:cubicBezTo>
                <a:cubicBezTo>
                  <a:pt x="629845" y="564023"/>
                  <a:pt x="562362" y="518901"/>
                  <a:pt x="629845" y="541462"/>
                </a:cubicBezTo>
                <a:cubicBezTo>
                  <a:pt x="719823" y="541462"/>
                  <a:pt x="742318" y="586584"/>
                  <a:pt x="787307" y="609145"/>
                </a:cubicBezTo>
                <a:cubicBezTo>
                  <a:pt x="742318" y="609145"/>
                  <a:pt x="697329" y="564023"/>
                  <a:pt x="652340" y="586584"/>
                </a:cubicBezTo>
                <a:cubicBezTo>
                  <a:pt x="697329" y="631706"/>
                  <a:pt x="787307" y="676828"/>
                  <a:pt x="877284" y="721950"/>
                </a:cubicBezTo>
                <a:cubicBezTo>
                  <a:pt x="922273" y="744510"/>
                  <a:pt x="944768" y="744510"/>
                  <a:pt x="967262" y="744510"/>
                </a:cubicBezTo>
                <a:cubicBezTo>
                  <a:pt x="967262" y="699389"/>
                  <a:pt x="1124724" y="721950"/>
                  <a:pt x="1034746" y="676828"/>
                </a:cubicBezTo>
                <a:cubicBezTo>
                  <a:pt x="922273" y="631706"/>
                  <a:pt x="832295" y="564023"/>
                  <a:pt x="787307" y="518901"/>
                </a:cubicBezTo>
                <a:cubicBezTo>
                  <a:pt x="697329" y="496340"/>
                  <a:pt x="629845" y="473779"/>
                  <a:pt x="584856" y="451218"/>
                </a:cubicBezTo>
                <a:cubicBezTo>
                  <a:pt x="562362" y="428658"/>
                  <a:pt x="517373" y="406097"/>
                  <a:pt x="562362" y="406097"/>
                </a:cubicBezTo>
                <a:cubicBezTo>
                  <a:pt x="607351" y="428658"/>
                  <a:pt x="629845" y="428658"/>
                  <a:pt x="652340" y="451218"/>
                </a:cubicBezTo>
                <a:cubicBezTo>
                  <a:pt x="652340" y="428658"/>
                  <a:pt x="584856" y="406097"/>
                  <a:pt x="584856" y="383536"/>
                </a:cubicBezTo>
                <a:cubicBezTo>
                  <a:pt x="562362" y="383536"/>
                  <a:pt x="539867" y="360975"/>
                  <a:pt x="517373" y="360975"/>
                </a:cubicBezTo>
                <a:cubicBezTo>
                  <a:pt x="472384" y="338414"/>
                  <a:pt x="449890" y="315853"/>
                  <a:pt x="427395" y="293292"/>
                </a:cubicBezTo>
                <a:cubicBezTo>
                  <a:pt x="494878" y="315853"/>
                  <a:pt x="539867" y="338414"/>
                  <a:pt x="584856" y="360975"/>
                </a:cubicBezTo>
                <a:cubicBezTo>
                  <a:pt x="629845" y="383536"/>
                  <a:pt x="629845" y="383536"/>
                  <a:pt x="629845" y="406097"/>
                </a:cubicBezTo>
                <a:cubicBezTo>
                  <a:pt x="764812" y="473779"/>
                  <a:pt x="944768" y="564023"/>
                  <a:pt x="1147218" y="654267"/>
                </a:cubicBezTo>
                <a:cubicBezTo>
                  <a:pt x="1147218" y="631706"/>
                  <a:pt x="1057240" y="609145"/>
                  <a:pt x="1034746" y="586584"/>
                </a:cubicBezTo>
                <a:cubicBezTo>
                  <a:pt x="922273" y="518901"/>
                  <a:pt x="944768" y="496340"/>
                  <a:pt x="809801" y="428658"/>
                </a:cubicBezTo>
                <a:cubicBezTo>
                  <a:pt x="787307" y="428658"/>
                  <a:pt x="742318" y="428658"/>
                  <a:pt x="719823" y="406097"/>
                </a:cubicBezTo>
                <a:lnTo>
                  <a:pt x="742318" y="406097"/>
                </a:lnTo>
                <a:cubicBezTo>
                  <a:pt x="742318" y="383536"/>
                  <a:pt x="697329" y="360975"/>
                  <a:pt x="674834" y="338414"/>
                </a:cubicBezTo>
                <a:cubicBezTo>
                  <a:pt x="629845" y="315853"/>
                  <a:pt x="562362" y="293292"/>
                  <a:pt x="562362" y="270731"/>
                </a:cubicBezTo>
                <a:cubicBezTo>
                  <a:pt x="494878" y="248170"/>
                  <a:pt x="472384" y="203048"/>
                  <a:pt x="404901" y="180488"/>
                </a:cubicBezTo>
                <a:cubicBezTo>
                  <a:pt x="382406" y="180488"/>
                  <a:pt x="382406" y="157927"/>
                  <a:pt x="382406" y="157927"/>
                </a:cubicBezTo>
                <a:cubicBezTo>
                  <a:pt x="359912" y="135366"/>
                  <a:pt x="292428" y="112805"/>
                  <a:pt x="314923" y="112805"/>
                </a:cubicBezTo>
                <a:cubicBezTo>
                  <a:pt x="269934" y="90244"/>
                  <a:pt x="247439" y="67683"/>
                  <a:pt x="224945" y="67683"/>
                </a:cubicBezTo>
                <a:cubicBezTo>
                  <a:pt x="157462" y="22561"/>
                  <a:pt x="112472" y="0"/>
                  <a:pt x="112472" y="0"/>
                </a:cubicBezTo>
                <a:close/>
              </a:path>
            </a:pathLst>
          </a:custGeom>
        </p:spPr>
        <p:txBody>
          <a:bodyPr wrap="square" anchor="ctr">
            <a:noAutofit/>
          </a:bodyPr>
          <a:lstStyle>
            <a:lvl1pPr marL="0" indent="0" algn="ctr">
              <a:buNone/>
              <a:defRPr sz="1600"/>
            </a:lvl1pPr>
          </a:lstStyle>
          <a:p>
            <a:endParaRPr lang="en-US"/>
          </a:p>
        </p:txBody>
      </p:sp>
    </p:spTree>
    <p:extLst>
      <p:ext uri="{BB962C8B-B14F-4D97-AF65-F5344CB8AC3E}">
        <p14:creationId xmlns:p14="http://schemas.microsoft.com/office/powerpoint/2010/main" val="266431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F5EE7F-3DBB-469C-8B64-5324DB38E281}"/>
              </a:ext>
            </a:extLst>
          </p:cNvPr>
          <p:cNvSpPr>
            <a:spLocks noGrp="1"/>
          </p:cNvSpPr>
          <p:nvPr>
            <p:ph type="dt" sz="half" idx="10"/>
          </p:nvPr>
        </p:nvSpPr>
        <p:spPr/>
        <p:txBody>
          <a:bodyPr/>
          <a:lstStyle/>
          <a:p>
            <a:fld id="{D3802500-2DCA-4720-8360-6E74C26DD0EA}" type="datetimeFigureOut">
              <a:rPr lang="en-US" smtClean="0"/>
              <a:t>12/17/18</a:t>
            </a:fld>
            <a:endParaRPr lang="en-US"/>
          </a:p>
        </p:txBody>
      </p:sp>
      <p:sp>
        <p:nvSpPr>
          <p:cNvPr id="3" name="Footer Placeholder 2">
            <a:extLst>
              <a:ext uri="{FF2B5EF4-FFF2-40B4-BE49-F238E27FC236}">
                <a16:creationId xmlns:a16="http://schemas.microsoft.com/office/drawing/2014/main" xmlns="" id="{A0489D70-E202-4768-9202-B93B4CC2D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B20AB1-86F0-4A4D-AB07-3A153ECF46E3}"/>
              </a:ext>
            </a:extLst>
          </p:cNvPr>
          <p:cNvSpPr>
            <a:spLocks noGrp="1"/>
          </p:cNvSpPr>
          <p:nvPr>
            <p:ph type="sldNum" sz="quarter" idx="12"/>
          </p:nvPr>
        </p:nvSpPr>
        <p:spPr/>
        <p:txBody>
          <a:bodyPr/>
          <a:lstStyle/>
          <a:p>
            <a:fld id="{7E672E3D-61E0-450A-AD62-EE98E486015F}" type="slidenum">
              <a:rPr lang="en-US" smtClean="0"/>
              <a:t>‹#›</a:t>
            </a:fld>
            <a:endParaRPr lang="en-US"/>
          </a:p>
        </p:txBody>
      </p:sp>
    </p:spTree>
    <p:extLst>
      <p:ext uri="{BB962C8B-B14F-4D97-AF65-F5344CB8AC3E}">
        <p14:creationId xmlns:p14="http://schemas.microsoft.com/office/powerpoint/2010/main" val="51478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txBox="1">
            <a:spLocks noGrp="1"/>
          </p:cNvSpPr>
          <p:nvPr>
            <p:ph type="title"/>
          </p:nvPr>
        </p:nvSpPr>
        <p:spPr>
          <a:xfrm>
            <a:off x="1029875" y="616703"/>
            <a:ext cx="10515600" cy="60588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3400"/>
              <a:buFont typeface="Calibri"/>
              <a:buNone/>
              <a:defRPr sz="3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84860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B51A6-CF08-477F-B9A7-C4302E1DC0A3}" type="datetime1">
              <a:rPr lang="en-US" smtClean="0"/>
              <a:t>12/17/18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06E70-9524-410D-AE9B-78D656EAA14D}" type="slidenum">
              <a:rPr lang="en-US" smtClean="0"/>
              <a:t>‹#›</a:t>
            </a:fld>
            <a:endParaRPr lang="en-US"/>
          </a:p>
        </p:txBody>
      </p:sp>
    </p:spTree>
    <p:extLst>
      <p:ext uri="{BB962C8B-B14F-4D97-AF65-F5344CB8AC3E}">
        <p14:creationId xmlns:p14="http://schemas.microsoft.com/office/powerpoint/2010/main" val="65443353"/>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57" r:id="rId3"/>
    <p:sldLayoutId id="2147483659" r:id="rId4"/>
    <p:sldLayoutId id="2147483658" r:id="rId5"/>
    <p:sldLayoutId id="2147483656" r:id="rId6"/>
    <p:sldLayoutId id="2147483660" r:id="rId7"/>
    <p:sldLayoutId id="2147483662" r:id="rId8"/>
    <p:sldLayoutId id="2147483663"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5" Type="http://schemas.openxmlformats.org/officeDocument/2006/relationships/image" Target="../media/image13.png"/><Relationship Id="rId6" Type="http://schemas.microsoft.com/office/2007/relationships/hdphoto" Target="../media/hdphoto2.wdp"/><Relationship Id="rId7"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5" Type="http://schemas.openxmlformats.org/officeDocument/2006/relationships/image" Target="../media/image13.png"/><Relationship Id="rId6"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2.deloitte.com/insights/us/en/focus/human-capital-trends/2016/fostering-culture-of-learning-for-employees.html?id=us:2el:3lk:4di_gl:5eng:6di&amp;range=0/14/1/9/1/1/3/1/5/23/11/0:0,16/1/9/1/1/3/1/5/23/11/0:0"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712" b="5712"/>
          <a:stretch>
            <a:fillRect/>
          </a:stretch>
        </p:blipFill>
        <p:spPr/>
      </p:pic>
      <p:sp>
        <p:nvSpPr>
          <p:cNvPr id="18" name="Freeform 17"/>
          <p:cNvSpPr>
            <a:spLocks/>
          </p:cNvSpPr>
          <p:nvPr/>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tx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Subtitle 2"/>
          <p:cNvSpPr txBox="1">
            <a:spLocks/>
          </p:cNvSpPr>
          <p:nvPr/>
        </p:nvSpPr>
        <p:spPr>
          <a:xfrm>
            <a:off x="-1" y="5297212"/>
            <a:ext cx="2956035" cy="402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mtClean="0">
                <a:solidFill>
                  <a:schemeClr val="bg1"/>
                </a:solidFill>
              </a:rPr>
              <a:t>HIGHLIGHTING THE SIMPLILEARN ADVANTAGE</a:t>
            </a:r>
            <a:endParaRPr lang="en-US" dirty="0">
              <a:solidFill>
                <a:schemeClr val="bg1"/>
              </a:solidFill>
            </a:endParaRPr>
          </a:p>
        </p:txBody>
      </p:sp>
      <p:sp>
        <p:nvSpPr>
          <p:cNvPr id="5" name="TextBox 4"/>
          <p:cNvSpPr txBox="1"/>
          <p:nvPr/>
        </p:nvSpPr>
        <p:spPr>
          <a:xfrm>
            <a:off x="3586568" y="6581001"/>
            <a:ext cx="5736955" cy="276999"/>
          </a:xfrm>
          <a:prstGeom prst="rect">
            <a:avLst/>
          </a:prstGeom>
          <a:noFill/>
        </p:spPr>
        <p:txBody>
          <a:bodyPr wrap="none" rtlCol="0">
            <a:spAutoFit/>
          </a:bodyPr>
          <a:lstStyle/>
          <a:p>
            <a:r>
              <a:rPr lang="en-US" sz="1200" dirty="0" smtClean="0">
                <a:solidFill>
                  <a:schemeClr val="bg1"/>
                </a:solidFill>
              </a:rPr>
              <a:t>CAMPAIGN KICK OFF DECK</a:t>
            </a:r>
            <a:r>
              <a:rPr lang="en-US" sz="1200" smtClean="0">
                <a:solidFill>
                  <a:schemeClr val="bg1"/>
                </a:solidFill>
              </a:rPr>
              <a:t>	◉	Q4 2018	</a:t>
            </a:r>
            <a:r>
              <a:rPr lang="en-US" sz="1200">
                <a:solidFill>
                  <a:schemeClr val="bg1"/>
                </a:solidFill>
              </a:rPr>
              <a:t> </a:t>
            </a:r>
            <a:r>
              <a:rPr lang="en-US" sz="1200" smtClean="0">
                <a:solidFill>
                  <a:schemeClr val="bg1"/>
                </a:solidFill>
              </a:rPr>
              <a:t>◉	Tegan </a:t>
            </a:r>
            <a:r>
              <a:rPr lang="en-US" sz="1200" dirty="0" smtClean="0">
                <a:solidFill>
                  <a:schemeClr val="bg1"/>
                </a:solidFill>
              </a:rPr>
              <a:t>Silanskas</a:t>
            </a:r>
            <a:endParaRPr lang="en-US" sz="1200" dirty="0">
              <a:solidFill>
                <a:schemeClr val="bg1"/>
              </a:solidFill>
            </a:endParaRPr>
          </a:p>
        </p:txBody>
      </p:sp>
    </p:spTree>
    <p:extLst>
      <p:ext uri="{BB962C8B-B14F-4D97-AF65-F5344CB8AC3E}">
        <p14:creationId xmlns:p14="http://schemas.microsoft.com/office/powerpoint/2010/main" val="83129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665" y="2813447"/>
            <a:ext cx="4718743" cy="615553"/>
          </a:xfrm>
          <a:prstGeom prst="rect">
            <a:avLst/>
          </a:prstGeom>
          <a:noFill/>
          <a:ln w="6350">
            <a:noFill/>
            <a:prstDash val="dash"/>
          </a:ln>
        </p:spPr>
        <p:txBody>
          <a:bodyPr wrap="square" lIns="0" tIns="0" rIns="0" bIns="0" rtlCol="0">
            <a:spAutoFit/>
          </a:bodyPr>
          <a:lstStyle/>
          <a:p>
            <a:pPr algn="ctr">
              <a:defRPr/>
            </a:pPr>
            <a:r>
              <a:rPr lang="en-US" sz="4000" b="1" dirty="0" smtClean="0"/>
              <a:t>Key Messaging</a:t>
            </a:r>
            <a:endParaRPr kumimoji="0" lang="en-US" sz="4000" b="0" i="0" u="none" strike="noStrike" kern="1200" cap="none" spc="0" normalizeH="0" baseline="0" noProof="0" dirty="0">
              <a:ln>
                <a:noFill/>
              </a:ln>
              <a:effectLst/>
              <a:uLnTx/>
              <a:uFillTx/>
            </a:endParaRPr>
          </a:p>
        </p:txBody>
      </p:sp>
      <p:pic>
        <p:nvPicPr>
          <p:cNvPr id="6" name="Picture Placeholder 5"/>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50" r="32168"/>
          <a:stretch/>
        </p:blipFill>
        <p:spPr/>
      </p:pic>
    </p:spTree>
    <p:extLst>
      <p:ext uri="{BB962C8B-B14F-4D97-AF65-F5344CB8AC3E}">
        <p14:creationId xmlns:p14="http://schemas.microsoft.com/office/powerpoint/2010/main" val="200237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Defining Blended Learning</a:t>
            </a:r>
            <a:endParaRPr lang="en-US" dirty="0"/>
          </a:p>
        </p:txBody>
      </p:sp>
      <p:sp>
        <p:nvSpPr>
          <p:cNvPr id="5" name="TextBox 4"/>
          <p:cNvSpPr txBox="1"/>
          <p:nvPr/>
        </p:nvSpPr>
        <p:spPr>
          <a:xfrm>
            <a:off x="1192485" y="2496064"/>
            <a:ext cx="7422292" cy="1200329"/>
          </a:xfrm>
          <a:prstGeom prst="rect">
            <a:avLst/>
          </a:prstGeom>
          <a:noFill/>
        </p:spPr>
        <p:txBody>
          <a:bodyPr wrap="square" rtlCol="0">
            <a:spAutoFit/>
          </a:bodyPr>
          <a:lstStyle/>
          <a:p>
            <a:r>
              <a:rPr lang="en-US" dirty="0"/>
              <a:t>We are highly focused on skills for a changing digital </a:t>
            </a:r>
            <a:r>
              <a:rPr lang="en-US" dirty="0" smtClean="0"/>
              <a:t>world. </a:t>
            </a:r>
            <a:r>
              <a:rPr lang="en-US" dirty="0" err="1"/>
              <a:t>Simplilearn’s</a:t>
            </a:r>
            <a:r>
              <a:rPr lang="en-US" dirty="0"/>
              <a:t> blended learning combines the convenience of self-paced online training, the personal attention of instructor-led live virtual classroom instruction and hands-on learning via projects and labs. </a:t>
            </a:r>
            <a:endParaRPr lang="en-US" dirty="0"/>
          </a:p>
        </p:txBody>
      </p:sp>
    </p:spTree>
    <p:extLst>
      <p:ext uri="{BB962C8B-B14F-4D97-AF65-F5344CB8AC3E}">
        <p14:creationId xmlns:p14="http://schemas.microsoft.com/office/powerpoint/2010/main" val="83237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9" name="Google Shape;939;p42"/>
          <p:cNvSpPr txBox="1">
            <a:spLocks noGrp="1"/>
          </p:cNvSpPr>
          <p:nvPr>
            <p:ph type="title"/>
          </p:nvPr>
        </p:nvSpPr>
        <p:spPr>
          <a:xfrm>
            <a:off x="1029875" y="638029"/>
            <a:ext cx="10515600" cy="5632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a:t>Blended Learning </a:t>
            </a:r>
            <a:r>
              <a:rPr lang="en-US" sz="3200" b="1"/>
              <a:t>Drives Outcomes</a:t>
            </a:r>
            <a:endParaRPr/>
          </a:p>
        </p:txBody>
      </p:sp>
      <p:sp>
        <p:nvSpPr>
          <p:cNvPr id="940" name="Google Shape;940;p42"/>
          <p:cNvSpPr/>
          <p:nvPr/>
        </p:nvSpPr>
        <p:spPr>
          <a:xfrm>
            <a:off x="9095829" y="1262807"/>
            <a:ext cx="2460289"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1">
                <a:solidFill>
                  <a:srgbClr val="17558F"/>
                </a:solidFill>
                <a:latin typeface="Calibri"/>
                <a:ea typeface="Calibri"/>
                <a:cs typeface="Calibri"/>
                <a:sym typeface="Calibri"/>
              </a:rPr>
              <a:t>Certification</a:t>
            </a:r>
            <a:endParaRPr sz="1400" b="0" i="0" u="none" strike="noStrike" cap="none">
              <a:solidFill>
                <a:srgbClr val="17558F"/>
              </a:solidFill>
              <a:latin typeface="Calibri"/>
              <a:ea typeface="Calibri"/>
              <a:cs typeface="Calibri"/>
              <a:sym typeface="Calibri"/>
            </a:endParaRPr>
          </a:p>
        </p:txBody>
      </p:sp>
      <p:sp>
        <p:nvSpPr>
          <p:cNvPr id="941" name="Google Shape;941;p42"/>
          <p:cNvSpPr/>
          <p:nvPr/>
        </p:nvSpPr>
        <p:spPr>
          <a:xfrm>
            <a:off x="10372411" y="2444074"/>
            <a:ext cx="13626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0" i="0" u="none" strike="noStrike" cap="none">
                <a:solidFill>
                  <a:srgbClr val="08324F"/>
                </a:solidFill>
                <a:latin typeface="Calibri"/>
                <a:ea typeface="Calibri"/>
                <a:cs typeface="Calibri"/>
                <a:sym typeface="Calibri"/>
              </a:rPr>
              <a:t>Course</a:t>
            </a:r>
            <a:r>
              <a:rPr lang="en-US" sz="1400">
                <a:solidFill>
                  <a:srgbClr val="08324F"/>
                </a:solidFill>
                <a:latin typeface="Arial"/>
                <a:ea typeface="Arial"/>
                <a:cs typeface="Arial"/>
                <a:sym typeface="Arial"/>
              </a:rPr>
              <a:t> </a:t>
            </a:r>
            <a:r>
              <a:rPr lang="en-US" sz="1400" b="0" i="0" u="none" strike="noStrike" cap="none">
                <a:solidFill>
                  <a:srgbClr val="08324F"/>
                </a:solidFill>
                <a:latin typeface="Calibri"/>
                <a:ea typeface="Calibri"/>
                <a:cs typeface="Calibri"/>
                <a:sym typeface="Calibri"/>
              </a:rPr>
              <a:t>Completion</a:t>
            </a:r>
            <a:endParaRPr sz="1400" b="0" i="0" u="none" strike="noStrike" cap="none">
              <a:solidFill>
                <a:srgbClr val="08324F"/>
              </a:solidFill>
              <a:latin typeface="Arial"/>
              <a:ea typeface="Arial"/>
              <a:cs typeface="Arial"/>
              <a:sym typeface="Arial"/>
            </a:endParaRPr>
          </a:p>
        </p:txBody>
      </p:sp>
      <p:pic>
        <p:nvPicPr>
          <p:cNvPr id="942" name="Google Shape;942;p42"/>
          <p:cNvPicPr preferRelativeResize="0"/>
          <p:nvPr/>
        </p:nvPicPr>
        <p:blipFill rotWithShape="1">
          <a:blip r:embed="rId3">
            <a:alphaModFix/>
          </a:blip>
          <a:srcRect/>
          <a:stretch/>
        </p:blipFill>
        <p:spPr>
          <a:xfrm>
            <a:off x="8871095" y="3259706"/>
            <a:ext cx="1597650" cy="1143000"/>
          </a:xfrm>
          <a:prstGeom prst="rect">
            <a:avLst/>
          </a:prstGeom>
          <a:noFill/>
          <a:ln>
            <a:noFill/>
          </a:ln>
        </p:spPr>
      </p:pic>
      <p:pic>
        <p:nvPicPr>
          <p:cNvPr id="943" name="Google Shape;943;p42"/>
          <p:cNvPicPr preferRelativeResize="0"/>
          <p:nvPr/>
        </p:nvPicPr>
        <p:blipFill rotWithShape="1">
          <a:blip r:embed="rId4">
            <a:alphaModFix/>
          </a:blip>
          <a:srcRect/>
          <a:stretch/>
        </p:blipFill>
        <p:spPr>
          <a:xfrm>
            <a:off x="8871095" y="2094667"/>
            <a:ext cx="1597650" cy="1143000"/>
          </a:xfrm>
          <a:prstGeom prst="rect">
            <a:avLst/>
          </a:prstGeom>
          <a:noFill/>
          <a:ln>
            <a:noFill/>
          </a:ln>
        </p:spPr>
      </p:pic>
      <p:sp>
        <p:nvSpPr>
          <p:cNvPr id="944" name="Google Shape;944;p42"/>
          <p:cNvSpPr/>
          <p:nvPr/>
        </p:nvSpPr>
        <p:spPr>
          <a:xfrm>
            <a:off x="10372411" y="3629522"/>
            <a:ext cx="1467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a:solidFill>
                  <a:srgbClr val="08324F"/>
                </a:solidFill>
                <a:latin typeface="Calibri"/>
                <a:ea typeface="Calibri"/>
                <a:cs typeface="Calibri"/>
                <a:sym typeface="Calibri"/>
              </a:rPr>
              <a:t>Final assessment e</a:t>
            </a:r>
            <a:r>
              <a:rPr lang="en-US" sz="1400" b="0" i="0" u="none" strike="noStrike" cap="none">
                <a:solidFill>
                  <a:srgbClr val="08324F"/>
                </a:solidFill>
                <a:latin typeface="Calibri"/>
                <a:ea typeface="Calibri"/>
                <a:cs typeface="Calibri"/>
                <a:sym typeface="Calibri"/>
              </a:rPr>
              <a:t>xam</a:t>
            </a:r>
            <a:r>
              <a:rPr lang="en-US"/>
              <a:t> </a:t>
            </a:r>
            <a:r>
              <a:rPr lang="en-US">
                <a:solidFill>
                  <a:srgbClr val="08324F"/>
                </a:solidFill>
                <a:latin typeface="Calibri"/>
                <a:ea typeface="Calibri"/>
                <a:cs typeface="Calibri"/>
                <a:sym typeface="Calibri"/>
              </a:rPr>
              <a:t>s</a:t>
            </a:r>
            <a:r>
              <a:rPr lang="en-US" sz="1400" b="0" i="0" u="none" strike="noStrike" cap="none">
                <a:solidFill>
                  <a:srgbClr val="08324F"/>
                </a:solidFill>
                <a:latin typeface="Calibri"/>
                <a:ea typeface="Calibri"/>
                <a:cs typeface="Calibri"/>
                <a:sym typeface="Calibri"/>
              </a:rPr>
              <a:t>core</a:t>
            </a:r>
            <a:endParaRPr sz="1400" b="0" i="0" u="none" strike="noStrike" cap="none">
              <a:solidFill>
                <a:srgbClr val="08324F"/>
              </a:solidFill>
              <a:latin typeface="Arial"/>
              <a:ea typeface="Arial"/>
              <a:cs typeface="Arial"/>
              <a:sym typeface="Arial"/>
            </a:endParaRPr>
          </a:p>
        </p:txBody>
      </p:sp>
      <p:sp>
        <p:nvSpPr>
          <p:cNvPr id="945" name="Google Shape;945;p42"/>
          <p:cNvSpPr/>
          <p:nvPr/>
        </p:nvSpPr>
        <p:spPr>
          <a:xfrm>
            <a:off x="10275977" y="4646519"/>
            <a:ext cx="16596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400" b="0" i="0" u="none" strike="noStrike" cap="none">
                <a:solidFill>
                  <a:srgbClr val="08324F"/>
                </a:solidFill>
                <a:latin typeface="Calibri"/>
                <a:ea typeface="Calibri"/>
                <a:cs typeface="Calibri"/>
                <a:sym typeface="Calibri"/>
              </a:rPr>
              <a:t>Project Submission </a:t>
            </a:r>
            <a:endParaRPr/>
          </a:p>
          <a:p>
            <a:pPr marL="0" marR="0" lvl="0" indent="0" algn="l" rtl="0">
              <a:lnSpc>
                <a:spcPct val="100000"/>
              </a:lnSpc>
              <a:spcBef>
                <a:spcPts val="0"/>
              </a:spcBef>
              <a:spcAft>
                <a:spcPts val="0"/>
              </a:spcAft>
              <a:buClr>
                <a:srgbClr val="FFFFFF"/>
              </a:buClr>
              <a:buSzPts val="1400"/>
              <a:buFont typeface="Calibri"/>
              <a:buNone/>
            </a:pPr>
            <a:r>
              <a:rPr lang="en-US" sz="1400" b="0" i="0" u="none" strike="noStrike" cap="none">
                <a:solidFill>
                  <a:srgbClr val="08324F"/>
                </a:solidFill>
                <a:latin typeface="Calibri"/>
                <a:ea typeface="Calibri"/>
                <a:cs typeface="Calibri"/>
                <a:sym typeface="Calibri"/>
              </a:rPr>
              <a:t>and Evaluation</a:t>
            </a:r>
            <a:endParaRPr sz="1400" b="0" i="0" u="none" strike="noStrike" cap="none">
              <a:solidFill>
                <a:srgbClr val="08324F"/>
              </a:solidFill>
              <a:latin typeface="Arial"/>
              <a:ea typeface="Arial"/>
              <a:cs typeface="Arial"/>
              <a:sym typeface="Arial"/>
            </a:endParaRPr>
          </a:p>
        </p:txBody>
      </p:sp>
      <p:sp>
        <p:nvSpPr>
          <p:cNvPr id="947" name="Google Shape;947;p42"/>
          <p:cNvSpPr/>
          <p:nvPr/>
        </p:nvSpPr>
        <p:spPr>
          <a:xfrm>
            <a:off x="5491302" y="1385366"/>
            <a:ext cx="115500" cy="4202700"/>
          </a:xfrm>
          <a:custGeom>
            <a:avLst/>
            <a:gdLst/>
            <a:ahLst/>
            <a:cxnLst/>
            <a:rect l="l" t="t" r="r" b="b"/>
            <a:pathLst>
              <a:path w="120000" h="120000" extrusionOk="0">
                <a:moveTo>
                  <a:pt x="0" y="0"/>
                </a:moveTo>
                <a:lnTo>
                  <a:pt x="0" y="56261"/>
                </a:lnTo>
                <a:lnTo>
                  <a:pt x="120000" y="59813"/>
                </a:lnTo>
                <a:lnTo>
                  <a:pt x="0" y="63364"/>
                </a:lnTo>
                <a:lnTo>
                  <a:pt x="0" y="120000"/>
                </a:lnTo>
              </a:path>
            </a:pathLst>
          </a:custGeom>
          <a:noFill/>
          <a:ln w="9525"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8324F"/>
              </a:solidFill>
              <a:latin typeface="Calibri"/>
              <a:ea typeface="Calibri"/>
              <a:cs typeface="Calibri"/>
              <a:sym typeface="Calibri"/>
            </a:endParaRPr>
          </a:p>
        </p:txBody>
      </p:sp>
      <p:sp>
        <p:nvSpPr>
          <p:cNvPr id="948" name="Google Shape;948;p42"/>
          <p:cNvSpPr/>
          <p:nvPr/>
        </p:nvSpPr>
        <p:spPr>
          <a:xfrm>
            <a:off x="8825889" y="1413337"/>
            <a:ext cx="115454" cy="4202716"/>
          </a:xfrm>
          <a:custGeom>
            <a:avLst/>
            <a:gdLst/>
            <a:ahLst/>
            <a:cxnLst/>
            <a:rect l="l" t="t" r="r" b="b"/>
            <a:pathLst>
              <a:path w="120000" h="120000" extrusionOk="0">
                <a:moveTo>
                  <a:pt x="0" y="0"/>
                </a:moveTo>
                <a:lnTo>
                  <a:pt x="0" y="56261"/>
                </a:lnTo>
                <a:lnTo>
                  <a:pt x="120000" y="59813"/>
                </a:lnTo>
                <a:lnTo>
                  <a:pt x="0" y="63364"/>
                </a:lnTo>
                <a:lnTo>
                  <a:pt x="0" y="120000"/>
                </a:lnTo>
              </a:path>
            </a:pathLst>
          </a:custGeom>
          <a:noFill/>
          <a:ln w="9525"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8324F"/>
              </a:solidFill>
              <a:latin typeface="Calibri"/>
              <a:ea typeface="Calibri"/>
              <a:cs typeface="Calibri"/>
              <a:sym typeface="Calibri"/>
            </a:endParaRPr>
          </a:p>
        </p:txBody>
      </p:sp>
      <p:sp>
        <p:nvSpPr>
          <p:cNvPr id="949" name="Google Shape;949;p42"/>
          <p:cNvSpPr/>
          <p:nvPr/>
        </p:nvSpPr>
        <p:spPr>
          <a:xfrm>
            <a:off x="2691017" y="1225980"/>
            <a:ext cx="2596749"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smtClean="0">
                <a:solidFill>
                  <a:schemeClr val="dk1"/>
                </a:solidFill>
                <a:latin typeface="Calibri"/>
                <a:ea typeface="Calibri"/>
                <a:cs typeface="Calibri"/>
                <a:sym typeface="Calibri"/>
              </a:rPr>
              <a:t>Learning Engagements</a:t>
            </a:r>
            <a:endParaRPr sz="1600" b="1" dirty="0">
              <a:solidFill>
                <a:schemeClr val="dk1"/>
              </a:solidFill>
              <a:latin typeface="Calibri"/>
              <a:ea typeface="Calibri"/>
              <a:cs typeface="Calibri"/>
              <a:sym typeface="Calibri"/>
            </a:endParaRPr>
          </a:p>
        </p:txBody>
      </p:sp>
      <p:sp>
        <p:nvSpPr>
          <p:cNvPr id="950" name="Google Shape;950;p42"/>
          <p:cNvSpPr/>
          <p:nvPr/>
        </p:nvSpPr>
        <p:spPr>
          <a:xfrm>
            <a:off x="2468779" y="4020636"/>
            <a:ext cx="1101600" cy="46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b="0" i="0" u="none" strike="noStrike" cap="none">
                <a:solidFill>
                  <a:schemeClr val="dk1"/>
                </a:solidFill>
                <a:latin typeface="Calibri"/>
                <a:ea typeface="Calibri"/>
                <a:cs typeface="Calibri"/>
                <a:sym typeface="Calibri"/>
              </a:rPr>
              <a:t>Quizzes and Practice Tests</a:t>
            </a:r>
            <a:endParaRPr sz="1200" b="0" i="0" u="none" strike="noStrike" cap="none">
              <a:solidFill>
                <a:schemeClr val="dk1"/>
              </a:solidFill>
              <a:latin typeface="Arial"/>
              <a:ea typeface="Arial"/>
              <a:cs typeface="Arial"/>
              <a:sym typeface="Arial"/>
            </a:endParaRPr>
          </a:p>
        </p:txBody>
      </p:sp>
      <p:sp>
        <p:nvSpPr>
          <p:cNvPr id="951" name="Google Shape;951;p42"/>
          <p:cNvSpPr/>
          <p:nvPr/>
        </p:nvSpPr>
        <p:spPr>
          <a:xfrm>
            <a:off x="3747077" y="2636235"/>
            <a:ext cx="1617000" cy="46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Mentor guided class</a:t>
            </a:r>
            <a:endParaRPr sz="1200">
              <a:solidFill>
                <a:schemeClr val="dk1"/>
              </a:solidFill>
              <a:latin typeface="Calibri"/>
              <a:ea typeface="Calibri"/>
              <a:cs typeface="Calibri"/>
              <a:sym typeface="Calibri"/>
            </a:endParaRPr>
          </a:p>
        </p:txBody>
      </p:sp>
      <p:sp>
        <p:nvSpPr>
          <p:cNvPr id="952" name="Google Shape;952;p42"/>
          <p:cNvSpPr/>
          <p:nvPr/>
        </p:nvSpPr>
        <p:spPr>
          <a:xfrm>
            <a:off x="5519876" y="6071739"/>
            <a:ext cx="3189900" cy="45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a:solidFill>
                  <a:schemeClr val="dk1"/>
                </a:solidFill>
                <a:latin typeface="Calibri"/>
                <a:ea typeface="Calibri"/>
                <a:cs typeface="Calibri"/>
                <a:sym typeface="Calibri"/>
              </a:rPr>
              <a:t>Global Teaching Assistants and 24/7 learning support</a:t>
            </a:r>
            <a:endParaRPr sz="1200" b="0" i="0" u="none" strike="noStrike" cap="none">
              <a:solidFill>
                <a:schemeClr val="dk1"/>
              </a:solidFill>
              <a:latin typeface="Arial"/>
              <a:ea typeface="Arial"/>
              <a:cs typeface="Arial"/>
              <a:sym typeface="Arial"/>
            </a:endParaRPr>
          </a:p>
        </p:txBody>
      </p:sp>
      <p:sp>
        <p:nvSpPr>
          <p:cNvPr id="953" name="Google Shape;953;p42"/>
          <p:cNvSpPr/>
          <p:nvPr/>
        </p:nvSpPr>
        <p:spPr>
          <a:xfrm>
            <a:off x="6466227" y="4842460"/>
            <a:ext cx="1362600" cy="29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200">
                <a:solidFill>
                  <a:schemeClr val="dk1"/>
                </a:solidFill>
                <a:latin typeface="Calibri"/>
                <a:ea typeface="Calibri"/>
                <a:cs typeface="Calibri"/>
                <a:sym typeface="Calibri"/>
              </a:rPr>
              <a:t>Capstone Industry </a:t>
            </a:r>
            <a:r>
              <a:rPr lang="en-US" sz="1200" b="0" i="0" u="none" strike="noStrike" cap="none">
                <a:solidFill>
                  <a:schemeClr val="dk1"/>
                </a:solidFill>
                <a:latin typeface="Calibri"/>
                <a:ea typeface="Calibri"/>
                <a:cs typeface="Calibri"/>
                <a:sym typeface="Calibri"/>
              </a:rPr>
              <a:t>Project</a:t>
            </a:r>
            <a:r>
              <a:rPr lang="en-US" sz="1200">
                <a:solidFill>
                  <a:schemeClr val="dk1"/>
                </a:solidFill>
                <a:latin typeface="Calibri"/>
                <a:ea typeface="Calibri"/>
                <a:cs typeface="Calibri"/>
                <a:sym typeface="Calibri"/>
              </a:rPr>
              <a:t>s</a:t>
            </a:r>
            <a:endParaRPr sz="1200" b="0" i="0" u="none" strike="noStrike" cap="none">
              <a:solidFill>
                <a:schemeClr val="dk1"/>
              </a:solidFill>
              <a:latin typeface="Arial"/>
              <a:ea typeface="Arial"/>
              <a:cs typeface="Arial"/>
              <a:sym typeface="Arial"/>
            </a:endParaRPr>
          </a:p>
        </p:txBody>
      </p:sp>
      <p:sp>
        <p:nvSpPr>
          <p:cNvPr id="954" name="Google Shape;954;p42"/>
          <p:cNvSpPr/>
          <p:nvPr/>
        </p:nvSpPr>
        <p:spPr>
          <a:xfrm>
            <a:off x="6579915" y="2460998"/>
            <a:ext cx="1107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b="0" i="0" u="none" strike="noStrike" cap="none">
                <a:solidFill>
                  <a:schemeClr val="dk1"/>
                </a:solidFill>
                <a:latin typeface="Calibri"/>
                <a:ea typeface="Calibri"/>
                <a:cs typeface="Calibri"/>
                <a:sym typeface="Calibri"/>
              </a:rPr>
              <a:t>Assignments</a:t>
            </a:r>
            <a:endParaRPr sz="1200" b="0" i="0" u="none" strike="noStrike" cap="none">
              <a:solidFill>
                <a:schemeClr val="dk1"/>
              </a:solidFill>
              <a:latin typeface="Arial"/>
              <a:ea typeface="Arial"/>
              <a:cs typeface="Arial"/>
              <a:sym typeface="Arial"/>
            </a:endParaRPr>
          </a:p>
        </p:txBody>
      </p:sp>
      <p:sp>
        <p:nvSpPr>
          <p:cNvPr id="955" name="Google Shape;955;p42"/>
          <p:cNvSpPr/>
          <p:nvPr/>
        </p:nvSpPr>
        <p:spPr>
          <a:xfrm>
            <a:off x="2252838" y="1460215"/>
            <a:ext cx="115500" cy="4202700"/>
          </a:xfrm>
          <a:custGeom>
            <a:avLst/>
            <a:gdLst/>
            <a:ahLst/>
            <a:cxnLst/>
            <a:rect l="l" t="t" r="r" b="b"/>
            <a:pathLst>
              <a:path w="120000" h="120000" extrusionOk="0">
                <a:moveTo>
                  <a:pt x="0" y="0"/>
                </a:moveTo>
                <a:lnTo>
                  <a:pt x="0" y="56261"/>
                </a:lnTo>
                <a:lnTo>
                  <a:pt x="120000" y="59813"/>
                </a:lnTo>
                <a:lnTo>
                  <a:pt x="0" y="63364"/>
                </a:lnTo>
                <a:lnTo>
                  <a:pt x="0" y="120000"/>
                </a:lnTo>
              </a:path>
            </a:pathLst>
          </a:custGeom>
          <a:noFill/>
          <a:ln w="9525"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8324F"/>
              </a:solidFill>
              <a:latin typeface="Calibri"/>
              <a:ea typeface="Calibri"/>
              <a:cs typeface="Calibri"/>
              <a:sym typeface="Calibri"/>
            </a:endParaRPr>
          </a:p>
        </p:txBody>
      </p:sp>
      <p:sp>
        <p:nvSpPr>
          <p:cNvPr id="956" name="Google Shape;956;p42"/>
          <p:cNvSpPr/>
          <p:nvPr/>
        </p:nvSpPr>
        <p:spPr>
          <a:xfrm>
            <a:off x="499502" y="1194885"/>
            <a:ext cx="1597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600" b="1">
                <a:solidFill>
                  <a:schemeClr val="dk1"/>
                </a:solidFill>
                <a:latin typeface="Calibri"/>
                <a:ea typeface="Calibri"/>
                <a:cs typeface="Calibri"/>
                <a:sym typeface="Calibri"/>
              </a:rPr>
              <a:t>Pre-Assessment</a:t>
            </a:r>
            <a:endParaRPr sz="1600" b="1">
              <a:solidFill>
                <a:schemeClr val="dk1"/>
              </a:solidFill>
              <a:latin typeface="Calibri"/>
              <a:ea typeface="Calibri"/>
              <a:cs typeface="Calibri"/>
              <a:sym typeface="Calibri"/>
            </a:endParaRPr>
          </a:p>
        </p:txBody>
      </p:sp>
      <p:sp>
        <p:nvSpPr>
          <p:cNvPr id="957" name="Google Shape;957;p42"/>
          <p:cNvSpPr/>
          <p:nvPr/>
        </p:nvSpPr>
        <p:spPr>
          <a:xfrm>
            <a:off x="7523571" y="3619287"/>
            <a:ext cx="1144500" cy="28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a:solidFill>
                  <a:schemeClr val="dk1"/>
                </a:solidFill>
                <a:latin typeface="Calibri"/>
                <a:ea typeface="Calibri"/>
                <a:cs typeface="Calibri"/>
                <a:sym typeface="Calibri"/>
              </a:rPr>
              <a:t>Mentorship</a:t>
            </a:r>
            <a:endParaRPr sz="1200" b="0" i="0" u="none" strike="noStrike" cap="none">
              <a:solidFill>
                <a:schemeClr val="dk1"/>
              </a:solidFill>
              <a:latin typeface="Arial"/>
              <a:ea typeface="Arial"/>
              <a:cs typeface="Arial"/>
              <a:sym typeface="Arial"/>
            </a:endParaRPr>
          </a:p>
        </p:txBody>
      </p:sp>
      <p:sp>
        <p:nvSpPr>
          <p:cNvPr id="958" name="Google Shape;958;p42"/>
          <p:cNvSpPr/>
          <p:nvPr/>
        </p:nvSpPr>
        <p:spPr>
          <a:xfrm>
            <a:off x="5705496" y="3639051"/>
            <a:ext cx="795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b="0" i="0" u="none" strike="noStrike" cap="none">
                <a:solidFill>
                  <a:schemeClr val="dk1"/>
                </a:solidFill>
                <a:latin typeface="Calibri"/>
                <a:ea typeface="Calibri"/>
                <a:cs typeface="Calibri"/>
                <a:sym typeface="Calibri"/>
              </a:rPr>
              <a:t>Hands-on Labs</a:t>
            </a:r>
            <a:endParaRPr sz="1200" b="0" i="0" u="none" strike="noStrike" cap="none">
              <a:solidFill>
                <a:schemeClr val="dk1"/>
              </a:solidFill>
              <a:latin typeface="Arial"/>
              <a:ea typeface="Arial"/>
              <a:cs typeface="Arial"/>
              <a:sym typeface="Arial"/>
            </a:endParaRPr>
          </a:p>
        </p:txBody>
      </p:sp>
      <p:sp>
        <p:nvSpPr>
          <p:cNvPr id="959" name="Google Shape;959;p42"/>
          <p:cNvSpPr txBox="1"/>
          <p:nvPr/>
        </p:nvSpPr>
        <p:spPr>
          <a:xfrm>
            <a:off x="9368567" y="2475673"/>
            <a:ext cx="721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8324F"/>
                </a:solidFill>
                <a:latin typeface="Calibri"/>
                <a:ea typeface="Calibri"/>
                <a:cs typeface="Calibri"/>
                <a:sym typeface="Calibri"/>
              </a:rPr>
              <a:t>85%</a:t>
            </a:r>
            <a:endParaRPr/>
          </a:p>
        </p:txBody>
      </p:sp>
      <p:sp>
        <p:nvSpPr>
          <p:cNvPr id="960" name="Google Shape;960;p42"/>
          <p:cNvSpPr txBox="1"/>
          <p:nvPr/>
        </p:nvSpPr>
        <p:spPr>
          <a:xfrm>
            <a:off x="9368567" y="3658534"/>
            <a:ext cx="721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8324F"/>
                </a:solidFill>
                <a:latin typeface="Calibri"/>
                <a:ea typeface="Calibri"/>
                <a:cs typeface="Calibri"/>
                <a:sym typeface="Calibri"/>
              </a:rPr>
              <a:t>80%</a:t>
            </a:r>
            <a:endParaRPr/>
          </a:p>
        </p:txBody>
      </p:sp>
      <p:sp>
        <p:nvSpPr>
          <p:cNvPr id="961" name="Google Shape;961;p42"/>
          <p:cNvSpPr/>
          <p:nvPr/>
        </p:nvSpPr>
        <p:spPr>
          <a:xfrm>
            <a:off x="9022318" y="4765214"/>
            <a:ext cx="283500" cy="277800"/>
          </a:xfrm>
          <a:prstGeom prst="mathPlus">
            <a:avLst>
              <a:gd name="adj1" fmla="val 23520"/>
            </a:avLst>
          </a:prstGeom>
          <a:solidFill>
            <a:srgbClr val="535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2" name="Google Shape;962;p42"/>
          <p:cNvGrpSpPr/>
          <p:nvPr/>
        </p:nvGrpSpPr>
        <p:grpSpPr>
          <a:xfrm>
            <a:off x="4263404" y="2069764"/>
            <a:ext cx="486851" cy="497123"/>
            <a:chOff x="10109200" y="458788"/>
            <a:chExt cx="752475" cy="768351"/>
          </a:xfrm>
        </p:grpSpPr>
        <p:sp>
          <p:nvSpPr>
            <p:cNvPr id="963" name="Google Shape;963;p42"/>
            <p:cNvSpPr/>
            <p:nvPr/>
          </p:nvSpPr>
          <p:spPr>
            <a:xfrm>
              <a:off x="10215563" y="1128713"/>
              <a:ext cx="203200" cy="98425"/>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42"/>
            <p:cNvSpPr/>
            <p:nvPr/>
          </p:nvSpPr>
          <p:spPr>
            <a:xfrm>
              <a:off x="10269538" y="561976"/>
              <a:ext cx="96838" cy="96838"/>
            </a:xfrm>
            <a:prstGeom prst="ellipse">
              <a:avLst/>
            </a:prstGeom>
            <a:noFill/>
            <a:ln w="174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65" name="Google Shape;965;p42"/>
            <p:cNvCxnSpPr/>
            <p:nvPr/>
          </p:nvCxnSpPr>
          <p:spPr>
            <a:xfrm>
              <a:off x="10318750" y="701676"/>
              <a:ext cx="0" cy="85725"/>
            </a:xfrm>
            <a:prstGeom prst="straightConnector1">
              <a:avLst/>
            </a:prstGeom>
            <a:noFill/>
            <a:ln w="17450" cap="flat" cmpd="sng">
              <a:solidFill>
                <a:srgbClr val="344154"/>
              </a:solidFill>
              <a:prstDash val="solid"/>
              <a:miter lim="800000"/>
              <a:headEnd type="none" w="med" len="med"/>
              <a:tailEnd type="none" w="med" len="med"/>
            </a:ln>
          </p:spPr>
        </p:cxnSp>
        <p:sp>
          <p:nvSpPr>
            <p:cNvPr id="966" name="Google Shape;966;p42"/>
            <p:cNvSpPr/>
            <p:nvPr/>
          </p:nvSpPr>
          <p:spPr>
            <a:xfrm>
              <a:off x="10239375" y="803276"/>
              <a:ext cx="155575" cy="117475"/>
            </a:xfrm>
            <a:custGeom>
              <a:avLst/>
              <a:gdLst/>
              <a:ahLst/>
              <a:cxnLst/>
              <a:rect l="l" t="t" r="r" b="b"/>
              <a:pathLst>
                <a:path w="98" h="74" extrusionOk="0">
                  <a:moveTo>
                    <a:pt x="0" y="0"/>
                  </a:moveTo>
                  <a:lnTo>
                    <a:pt x="0" y="74"/>
                  </a:lnTo>
                  <a:lnTo>
                    <a:pt x="98" y="74"/>
                  </a:lnTo>
                  <a:lnTo>
                    <a:pt x="98" y="0"/>
                  </a:lnTo>
                </a:path>
              </a:pathLst>
            </a:custGeom>
            <a:noFill/>
            <a:ln w="17450"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42"/>
            <p:cNvSpPr/>
            <p:nvPr/>
          </p:nvSpPr>
          <p:spPr>
            <a:xfrm>
              <a:off x="10175875" y="701676"/>
              <a:ext cx="227013" cy="219075"/>
            </a:xfrm>
            <a:custGeom>
              <a:avLst/>
              <a:gdLst/>
              <a:ahLst/>
              <a:cxnLst/>
              <a:rect l="l" t="t" r="r" b="b"/>
              <a:pathLst>
                <a:path w="152" h="146" extrusionOk="0">
                  <a:moveTo>
                    <a:pt x="0" y="146"/>
                  </a:moveTo>
                  <a:cubicBezTo>
                    <a:pt x="0" y="44"/>
                    <a:pt x="0" y="44"/>
                    <a:pt x="0" y="44"/>
                  </a:cubicBezTo>
                  <a:cubicBezTo>
                    <a:pt x="0" y="20"/>
                    <a:pt x="13" y="0"/>
                    <a:pt x="37" y="0"/>
                  </a:cubicBezTo>
                  <a:cubicBezTo>
                    <a:pt x="37" y="0"/>
                    <a:pt x="37" y="0"/>
                    <a:pt x="37" y="0"/>
                  </a:cubicBezTo>
                  <a:cubicBezTo>
                    <a:pt x="152" y="0"/>
                    <a:pt x="152" y="0"/>
                    <a:pt x="152" y="0"/>
                  </a:cubicBezTo>
                </a:path>
              </a:pathLst>
            </a:custGeom>
            <a:noFill/>
            <a:ln w="174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42"/>
            <p:cNvSpPr/>
            <p:nvPr/>
          </p:nvSpPr>
          <p:spPr>
            <a:xfrm>
              <a:off x="10402888" y="701676"/>
              <a:ext cx="55563" cy="219075"/>
            </a:xfrm>
            <a:custGeom>
              <a:avLst/>
              <a:gdLst/>
              <a:ahLst/>
              <a:cxnLst/>
              <a:rect l="l" t="t" r="r" b="b"/>
              <a:pathLst>
                <a:path w="37" h="146" extrusionOk="0">
                  <a:moveTo>
                    <a:pt x="0" y="0"/>
                  </a:moveTo>
                  <a:cubicBezTo>
                    <a:pt x="0" y="0"/>
                    <a:pt x="0" y="0"/>
                    <a:pt x="0" y="0"/>
                  </a:cubicBezTo>
                  <a:cubicBezTo>
                    <a:pt x="25" y="0"/>
                    <a:pt x="37" y="20"/>
                    <a:pt x="37" y="44"/>
                  </a:cubicBezTo>
                  <a:cubicBezTo>
                    <a:pt x="37" y="146"/>
                    <a:pt x="37" y="146"/>
                    <a:pt x="37" y="146"/>
                  </a:cubicBezTo>
                </a:path>
              </a:pathLst>
            </a:custGeom>
            <a:noFill/>
            <a:ln w="174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9" name="Google Shape;969;p42"/>
            <p:cNvSpPr/>
            <p:nvPr/>
          </p:nvSpPr>
          <p:spPr>
            <a:xfrm>
              <a:off x="10142538" y="969963"/>
              <a:ext cx="350838" cy="90488"/>
            </a:xfrm>
            <a:custGeom>
              <a:avLst/>
              <a:gdLst/>
              <a:ahLst/>
              <a:cxnLst/>
              <a:rect l="l" t="t" r="r" b="b"/>
              <a:pathLst>
                <a:path w="236" h="60" extrusionOk="0">
                  <a:moveTo>
                    <a:pt x="49" y="60"/>
                  </a:moveTo>
                  <a:cubicBezTo>
                    <a:pt x="23" y="60"/>
                    <a:pt x="23" y="60"/>
                    <a:pt x="23" y="60"/>
                  </a:cubicBezTo>
                  <a:cubicBezTo>
                    <a:pt x="1" y="6"/>
                    <a:pt x="1" y="6"/>
                    <a:pt x="1" y="6"/>
                  </a:cubicBezTo>
                  <a:cubicBezTo>
                    <a:pt x="0" y="3"/>
                    <a:pt x="2" y="0"/>
                    <a:pt x="5" y="0"/>
                  </a:cubicBezTo>
                  <a:cubicBezTo>
                    <a:pt x="230" y="0"/>
                    <a:pt x="230" y="0"/>
                    <a:pt x="230" y="0"/>
                  </a:cubicBezTo>
                  <a:cubicBezTo>
                    <a:pt x="233" y="0"/>
                    <a:pt x="236" y="3"/>
                    <a:pt x="234" y="6"/>
                  </a:cubicBezTo>
                  <a:cubicBezTo>
                    <a:pt x="212" y="60"/>
                    <a:pt x="212" y="60"/>
                    <a:pt x="212" y="60"/>
                  </a:cubicBezTo>
                  <a:cubicBezTo>
                    <a:pt x="186" y="60"/>
                    <a:pt x="186" y="60"/>
                    <a:pt x="186" y="60"/>
                  </a:cubicBezTo>
                </a:path>
              </a:pathLst>
            </a:custGeom>
            <a:noFill/>
            <a:ln w="174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0" name="Google Shape;970;p42"/>
            <p:cNvSpPr/>
            <p:nvPr/>
          </p:nvSpPr>
          <p:spPr>
            <a:xfrm>
              <a:off x="10215563" y="1022351"/>
              <a:ext cx="203200" cy="204788"/>
            </a:xfrm>
            <a:custGeom>
              <a:avLst/>
              <a:gdLst/>
              <a:ahLst/>
              <a:cxnLst/>
              <a:rect l="l" t="t" r="r" b="b"/>
              <a:pathLst>
                <a:path w="137" h="137" extrusionOk="0">
                  <a:moveTo>
                    <a:pt x="137" y="137"/>
                  </a:moveTo>
                  <a:cubicBezTo>
                    <a:pt x="137" y="3"/>
                    <a:pt x="137" y="3"/>
                    <a:pt x="137" y="3"/>
                  </a:cubicBezTo>
                  <a:cubicBezTo>
                    <a:pt x="137" y="2"/>
                    <a:pt x="135" y="0"/>
                    <a:pt x="134" y="0"/>
                  </a:cubicBezTo>
                  <a:cubicBezTo>
                    <a:pt x="3" y="0"/>
                    <a:pt x="3" y="0"/>
                    <a:pt x="3" y="0"/>
                  </a:cubicBezTo>
                  <a:cubicBezTo>
                    <a:pt x="2" y="0"/>
                    <a:pt x="0" y="2"/>
                    <a:pt x="0" y="3"/>
                  </a:cubicBezTo>
                  <a:cubicBezTo>
                    <a:pt x="0" y="137"/>
                    <a:pt x="0" y="137"/>
                    <a:pt x="0" y="137"/>
                  </a:cubicBezTo>
                </a:path>
              </a:pathLst>
            </a:custGeom>
            <a:noFill/>
            <a:ln w="174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1" name="Google Shape;971;p42"/>
            <p:cNvSpPr/>
            <p:nvPr/>
          </p:nvSpPr>
          <p:spPr>
            <a:xfrm>
              <a:off x="10142538" y="509588"/>
              <a:ext cx="685800" cy="400050"/>
            </a:xfrm>
            <a:custGeom>
              <a:avLst/>
              <a:gdLst/>
              <a:ahLst/>
              <a:cxnLst/>
              <a:rect l="l" t="t" r="r" b="b"/>
              <a:pathLst>
                <a:path w="432" h="252" extrusionOk="0">
                  <a:moveTo>
                    <a:pt x="0" y="94"/>
                  </a:moveTo>
                  <a:lnTo>
                    <a:pt x="0" y="0"/>
                  </a:lnTo>
                  <a:lnTo>
                    <a:pt x="432" y="0"/>
                  </a:lnTo>
                  <a:lnTo>
                    <a:pt x="432" y="252"/>
                  </a:lnTo>
                  <a:lnTo>
                    <a:pt x="241" y="252"/>
                  </a:lnTo>
                </a:path>
              </a:pathLst>
            </a:custGeom>
            <a:noFill/>
            <a:ln w="17450" cap="rnd"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42"/>
            <p:cNvSpPr/>
            <p:nvPr/>
          </p:nvSpPr>
          <p:spPr>
            <a:xfrm>
              <a:off x="10109200" y="458788"/>
              <a:ext cx="752475" cy="50800"/>
            </a:xfrm>
            <a:custGeom>
              <a:avLst/>
              <a:gdLst/>
              <a:ahLst/>
              <a:cxnLst/>
              <a:rect l="l" t="t" r="r" b="b"/>
              <a:pathLst>
                <a:path w="505" h="34" extrusionOk="0">
                  <a:moveTo>
                    <a:pt x="488" y="34"/>
                  </a:moveTo>
                  <a:cubicBezTo>
                    <a:pt x="17" y="34"/>
                    <a:pt x="17" y="34"/>
                    <a:pt x="17" y="34"/>
                  </a:cubicBezTo>
                  <a:cubicBezTo>
                    <a:pt x="8" y="34"/>
                    <a:pt x="0" y="26"/>
                    <a:pt x="0" y="17"/>
                  </a:cubicBezTo>
                  <a:cubicBezTo>
                    <a:pt x="0" y="17"/>
                    <a:pt x="0" y="17"/>
                    <a:pt x="0" y="17"/>
                  </a:cubicBezTo>
                  <a:cubicBezTo>
                    <a:pt x="0" y="7"/>
                    <a:pt x="8" y="0"/>
                    <a:pt x="17" y="0"/>
                  </a:cubicBezTo>
                  <a:cubicBezTo>
                    <a:pt x="488" y="0"/>
                    <a:pt x="488" y="0"/>
                    <a:pt x="488" y="0"/>
                  </a:cubicBezTo>
                  <a:cubicBezTo>
                    <a:pt x="497" y="0"/>
                    <a:pt x="505" y="7"/>
                    <a:pt x="505" y="17"/>
                  </a:cubicBezTo>
                  <a:cubicBezTo>
                    <a:pt x="505" y="17"/>
                    <a:pt x="505" y="17"/>
                    <a:pt x="505" y="17"/>
                  </a:cubicBezTo>
                  <a:cubicBezTo>
                    <a:pt x="505" y="26"/>
                    <a:pt x="497" y="34"/>
                    <a:pt x="488" y="34"/>
                  </a:cubicBezTo>
                  <a:close/>
                </a:path>
              </a:pathLst>
            </a:custGeom>
            <a:noFill/>
            <a:ln w="17450"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73" name="Google Shape;973;p42"/>
          <p:cNvGrpSpPr/>
          <p:nvPr/>
        </p:nvGrpSpPr>
        <p:grpSpPr>
          <a:xfrm>
            <a:off x="2780304" y="2118764"/>
            <a:ext cx="483291" cy="326014"/>
            <a:chOff x="10712451" y="2406650"/>
            <a:chExt cx="1204913" cy="812800"/>
          </a:xfrm>
        </p:grpSpPr>
        <p:sp>
          <p:nvSpPr>
            <p:cNvPr id="974" name="Google Shape;974;p42"/>
            <p:cNvSpPr/>
            <p:nvPr/>
          </p:nvSpPr>
          <p:spPr>
            <a:xfrm>
              <a:off x="10920413" y="2565400"/>
              <a:ext cx="298450" cy="147638"/>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75" name="Google Shape;975;p42"/>
            <p:cNvCxnSpPr/>
            <p:nvPr/>
          </p:nvCxnSpPr>
          <p:spPr>
            <a:xfrm>
              <a:off x="10920413" y="2782888"/>
              <a:ext cx="298450" cy="0"/>
            </a:xfrm>
            <a:prstGeom prst="straightConnector1">
              <a:avLst/>
            </a:prstGeom>
            <a:noFill/>
            <a:ln w="25400" cap="rnd" cmpd="sng">
              <a:solidFill>
                <a:srgbClr val="344154"/>
              </a:solidFill>
              <a:prstDash val="solid"/>
              <a:round/>
              <a:headEnd type="none" w="med" len="med"/>
              <a:tailEnd type="none" w="med" len="med"/>
            </a:ln>
          </p:spPr>
        </p:cxnSp>
        <p:cxnSp>
          <p:nvCxnSpPr>
            <p:cNvPr id="976" name="Google Shape;976;p42"/>
            <p:cNvCxnSpPr/>
            <p:nvPr/>
          </p:nvCxnSpPr>
          <p:spPr>
            <a:xfrm>
              <a:off x="10920413" y="2860675"/>
              <a:ext cx="298450" cy="0"/>
            </a:xfrm>
            <a:prstGeom prst="straightConnector1">
              <a:avLst/>
            </a:prstGeom>
            <a:noFill/>
            <a:ln w="25400" cap="rnd" cmpd="sng">
              <a:solidFill>
                <a:srgbClr val="344154"/>
              </a:solidFill>
              <a:prstDash val="solid"/>
              <a:round/>
              <a:headEnd type="none" w="med" len="med"/>
              <a:tailEnd type="none" w="med" len="med"/>
            </a:ln>
          </p:spPr>
        </p:cxnSp>
        <p:cxnSp>
          <p:nvCxnSpPr>
            <p:cNvPr id="977" name="Google Shape;977;p42"/>
            <p:cNvCxnSpPr/>
            <p:nvPr/>
          </p:nvCxnSpPr>
          <p:spPr>
            <a:xfrm>
              <a:off x="10920413" y="2940050"/>
              <a:ext cx="298450" cy="0"/>
            </a:xfrm>
            <a:prstGeom prst="straightConnector1">
              <a:avLst/>
            </a:prstGeom>
            <a:noFill/>
            <a:ln w="25400" cap="rnd" cmpd="sng">
              <a:solidFill>
                <a:srgbClr val="344154"/>
              </a:solidFill>
              <a:prstDash val="solid"/>
              <a:round/>
              <a:headEnd type="none" w="med" len="med"/>
              <a:tailEnd type="none" w="med" len="med"/>
            </a:ln>
          </p:spPr>
        </p:cxnSp>
        <p:sp>
          <p:nvSpPr>
            <p:cNvPr id="978" name="Google Shape;978;p42"/>
            <p:cNvSpPr/>
            <p:nvPr/>
          </p:nvSpPr>
          <p:spPr>
            <a:xfrm>
              <a:off x="10712451" y="3127375"/>
              <a:ext cx="1204913" cy="92075"/>
            </a:xfrm>
            <a:custGeom>
              <a:avLst/>
              <a:gdLst/>
              <a:ahLst/>
              <a:cxnLst/>
              <a:rect l="l" t="t" r="r" b="b"/>
              <a:pathLst>
                <a:path w="523" h="40" extrusionOk="0">
                  <a:moveTo>
                    <a:pt x="505" y="40"/>
                  </a:moveTo>
                  <a:cubicBezTo>
                    <a:pt x="19" y="40"/>
                    <a:pt x="19" y="40"/>
                    <a:pt x="19" y="40"/>
                  </a:cubicBezTo>
                  <a:cubicBezTo>
                    <a:pt x="9" y="40"/>
                    <a:pt x="0" y="32"/>
                    <a:pt x="0" y="22"/>
                  </a:cubicBezTo>
                  <a:cubicBezTo>
                    <a:pt x="0" y="0"/>
                    <a:pt x="0" y="0"/>
                    <a:pt x="0" y="0"/>
                  </a:cubicBezTo>
                  <a:cubicBezTo>
                    <a:pt x="523" y="0"/>
                    <a:pt x="523" y="0"/>
                    <a:pt x="523" y="0"/>
                  </a:cubicBezTo>
                  <a:cubicBezTo>
                    <a:pt x="523" y="22"/>
                    <a:pt x="523" y="22"/>
                    <a:pt x="523" y="22"/>
                  </a:cubicBezTo>
                  <a:cubicBezTo>
                    <a:pt x="523" y="32"/>
                    <a:pt x="515" y="40"/>
                    <a:pt x="505" y="40"/>
                  </a:cubicBezTo>
                  <a:close/>
                </a:path>
              </a:pathLst>
            </a:cu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42"/>
            <p:cNvSpPr/>
            <p:nvPr/>
          </p:nvSpPr>
          <p:spPr>
            <a:xfrm>
              <a:off x="10790238" y="2406650"/>
              <a:ext cx="1049338" cy="720725"/>
            </a:xfrm>
            <a:custGeom>
              <a:avLst/>
              <a:gdLst/>
              <a:ahLst/>
              <a:cxnLst/>
              <a:rect l="l" t="t" r="r" b="b"/>
              <a:pathLst>
                <a:path w="455" h="311" extrusionOk="0">
                  <a:moveTo>
                    <a:pt x="438" y="0"/>
                  </a:moveTo>
                  <a:cubicBezTo>
                    <a:pt x="18" y="0"/>
                    <a:pt x="18" y="0"/>
                    <a:pt x="18" y="0"/>
                  </a:cubicBezTo>
                  <a:cubicBezTo>
                    <a:pt x="8" y="0"/>
                    <a:pt x="0" y="8"/>
                    <a:pt x="0" y="17"/>
                  </a:cubicBezTo>
                  <a:cubicBezTo>
                    <a:pt x="0" y="311"/>
                    <a:pt x="0" y="311"/>
                    <a:pt x="0" y="311"/>
                  </a:cubicBezTo>
                  <a:cubicBezTo>
                    <a:pt x="455" y="311"/>
                    <a:pt x="455" y="311"/>
                    <a:pt x="455" y="311"/>
                  </a:cubicBezTo>
                  <a:cubicBezTo>
                    <a:pt x="455" y="17"/>
                    <a:pt x="455" y="17"/>
                    <a:pt x="455" y="17"/>
                  </a:cubicBezTo>
                  <a:cubicBezTo>
                    <a:pt x="455" y="8"/>
                    <a:pt x="448" y="0"/>
                    <a:pt x="438" y="0"/>
                  </a:cubicBezTo>
                  <a:close/>
                </a:path>
              </a:pathLst>
            </a:cu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42"/>
            <p:cNvSpPr/>
            <p:nvPr/>
          </p:nvSpPr>
          <p:spPr>
            <a:xfrm>
              <a:off x="11441113" y="2724150"/>
              <a:ext cx="171450" cy="55563"/>
            </a:xfrm>
            <a:custGeom>
              <a:avLst/>
              <a:gdLst/>
              <a:ahLst/>
              <a:cxnLst/>
              <a:rect l="l" t="t" r="r" b="b"/>
              <a:pathLst>
                <a:path w="75" h="24" extrusionOk="0">
                  <a:moveTo>
                    <a:pt x="73" y="10"/>
                  </a:moveTo>
                  <a:cubicBezTo>
                    <a:pt x="72" y="6"/>
                    <a:pt x="70" y="4"/>
                    <a:pt x="67" y="3"/>
                  </a:cubicBezTo>
                  <a:cubicBezTo>
                    <a:pt x="53" y="0"/>
                    <a:pt x="53" y="0"/>
                    <a:pt x="53" y="0"/>
                  </a:cubicBezTo>
                  <a:cubicBezTo>
                    <a:pt x="53" y="0"/>
                    <a:pt x="46" y="7"/>
                    <a:pt x="38" y="8"/>
                  </a:cubicBezTo>
                  <a:cubicBezTo>
                    <a:pt x="29" y="7"/>
                    <a:pt x="22" y="0"/>
                    <a:pt x="22" y="0"/>
                  </a:cubicBezTo>
                  <a:cubicBezTo>
                    <a:pt x="9" y="3"/>
                    <a:pt x="9" y="3"/>
                    <a:pt x="9" y="3"/>
                  </a:cubicBezTo>
                  <a:cubicBezTo>
                    <a:pt x="6" y="4"/>
                    <a:pt x="4" y="6"/>
                    <a:pt x="3" y="10"/>
                  </a:cubicBezTo>
                  <a:cubicBezTo>
                    <a:pt x="0" y="24"/>
                    <a:pt x="0" y="24"/>
                    <a:pt x="0" y="24"/>
                  </a:cubicBezTo>
                  <a:cubicBezTo>
                    <a:pt x="38" y="24"/>
                    <a:pt x="38" y="24"/>
                    <a:pt x="38" y="24"/>
                  </a:cubicBezTo>
                  <a:cubicBezTo>
                    <a:pt x="75" y="24"/>
                    <a:pt x="75" y="24"/>
                    <a:pt x="75" y="24"/>
                  </a:cubicBezTo>
                  <a:lnTo>
                    <a:pt x="73" y="10"/>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1" name="Google Shape;981;p42"/>
            <p:cNvSpPr/>
            <p:nvPr/>
          </p:nvSpPr>
          <p:spPr>
            <a:xfrm>
              <a:off x="11488738" y="2633663"/>
              <a:ext cx="76200" cy="85725"/>
            </a:xfrm>
            <a:prstGeom prst="ellipse">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42"/>
            <p:cNvSpPr/>
            <p:nvPr/>
          </p:nvSpPr>
          <p:spPr>
            <a:xfrm>
              <a:off x="11410951" y="2557463"/>
              <a:ext cx="234950" cy="234950"/>
            </a:xfrm>
            <a:prstGeom prst="rect">
              <a:avLst/>
            </a:pr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83" name="Google Shape;983;p42"/>
          <p:cNvGrpSpPr/>
          <p:nvPr/>
        </p:nvGrpSpPr>
        <p:grpSpPr>
          <a:xfrm>
            <a:off x="7043450" y="5442327"/>
            <a:ext cx="376753" cy="469615"/>
            <a:chOff x="4244975" y="3114675"/>
            <a:chExt cx="676276" cy="842963"/>
          </a:xfrm>
        </p:grpSpPr>
        <p:sp>
          <p:nvSpPr>
            <p:cNvPr id="984" name="Google Shape;984;p42"/>
            <p:cNvSpPr/>
            <p:nvPr/>
          </p:nvSpPr>
          <p:spPr>
            <a:xfrm>
              <a:off x="4716463" y="3648075"/>
              <a:ext cx="198438" cy="103188"/>
            </a:xfrm>
            <a:custGeom>
              <a:avLst/>
              <a:gdLst/>
              <a:ahLst/>
              <a:cxnLst/>
              <a:rect l="l" t="t" r="r" b="b"/>
              <a:pathLst>
                <a:path w="119" h="62" extrusionOk="0">
                  <a:moveTo>
                    <a:pt x="0" y="62"/>
                  </a:moveTo>
                  <a:cubicBezTo>
                    <a:pt x="44" y="54"/>
                    <a:pt x="85" y="33"/>
                    <a:pt x="119" y="0"/>
                  </a:cubicBezTo>
                </a:path>
              </a:pathLst>
            </a:cu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85" name="Google Shape;985;p42"/>
            <p:cNvCxnSpPr/>
            <p:nvPr/>
          </p:nvCxnSpPr>
          <p:spPr>
            <a:xfrm>
              <a:off x="4876800" y="3609975"/>
              <a:ext cx="38100" cy="38100"/>
            </a:xfrm>
            <a:prstGeom prst="straightConnector1">
              <a:avLst/>
            </a:prstGeom>
            <a:noFill/>
            <a:ln w="25400" cap="rnd" cmpd="sng">
              <a:solidFill>
                <a:srgbClr val="344154"/>
              </a:solidFill>
              <a:prstDash val="solid"/>
              <a:round/>
              <a:headEnd type="none" w="med" len="med"/>
              <a:tailEnd type="none" w="med" len="med"/>
            </a:ln>
          </p:spPr>
        </p:cxnSp>
        <p:cxnSp>
          <p:nvCxnSpPr>
            <p:cNvPr id="986" name="Google Shape;986;p42"/>
            <p:cNvCxnSpPr/>
            <p:nvPr/>
          </p:nvCxnSpPr>
          <p:spPr>
            <a:xfrm>
              <a:off x="4391025" y="3121025"/>
              <a:ext cx="36513" cy="38100"/>
            </a:xfrm>
            <a:prstGeom prst="straightConnector1">
              <a:avLst/>
            </a:prstGeom>
            <a:noFill/>
            <a:ln w="25400" cap="rnd" cmpd="sng">
              <a:solidFill>
                <a:srgbClr val="344154"/>
              </a:solidFill>
              <a:prstDash val="solid"/>
              <a:round/>
              <a:headEnd type="none" w="med" len="med"/>
              <a:tailEnd type="none" w="med" len="med"/>
            </a:ln>
          </p:spPr>
        </p:cxnSp>
        <p:sp>
          <p:nvSpPr>
            <p:cNvPr id="987" name="Google Shape;987;p42"/>
            <p:cNvSpPr/>
            <p:nvPr/>
          </p:nvSpPr>
          <p:spPr>
            <a:xfrm>
              <a:off x="4383088" y="3114675"/>
              <a:ext cx="538163" cy="538163"/>
            </a:xfrm>
            <a:prstGeom prst="ellipse">
              <a:avLst/>
            </a:pr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42"/>
            <p:cNvSpPr/>
            <p:nvPr/>
          </p:nvSpPr>
          <p:spPr>
            <a:xfrm>
              <a:off x="4643438" y="3152775"/>
              <a:ext cx="239713" cy="241300"/>
            </a:xfrm>
            <a:custGeom>
              <a:avLst/>
              <a:gdLst/>
              <a:ahLst/>
              <a:cxnLst/>
              <a:rect l="l" t="t" r="r" b="b"/>
              <a:pathLst>
                <a:path w="144" h="145" extrusionOk="0">
                  <a:moveTo>
                    <a:pt x="38" y="107"/>
                  </a:moveTo>
                  <a:cubicBezTo>
                    <a:pt x="67" y="136"/>
                    <a:pt x="108" y="145"/>
                    <a:pt x="144" y="134"/>
                  </a:cubicBezTo>
                  <a:cubicBezTo>
                    <a:pt x="142" y="61"/>
                    <a:pt x="83" y="3"/>
                    <a:pt x="11" y="0"/>
                  </a:cubicBezTo>
                  <a:cubicBezTo>
                    <a:pt x="0" y="37"/>
                    <a:pt x="9" y="78"/>
                    <a:pt x="38" y="107"/>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42"/>
            <p:cNvSpPr/>
            <p:nvPr/>
          </p:nvSpPr>
          <p:spPr>
            <a:xfrm>
              <a:off x="4419600" y="3302000"/>
              <a:ext cx="312738" cy="314325"/>
            </a:xfrm>
            <a:custGeom>
              <a:avLst/>
              <a:gdLst/>
              <a:ahLst/>
              <a:cxnLst/>
              <a:rect l="l" t="t" r="r" b="b"/>
              <a:pathLst>
                <a:path w="188" h="188" extrusionOk="0">
                  <a:moveTo>
                    <a:pt x="9" y="0"/>
                  </a:moveTo>
                  <a:cubicBezTo>
                    <a:pt x="3" y="16"/>
                    <a:pt x="0" y="32"/>
                    <a:pt x="0" y="49"/>
                  </a:cubicBezTo>
                  <a:cubicBezTo>
                    <a:pt x="0" y="126"/>
                    <a:pt x="63" y="188"/>
                    <a:pt x="139" y="188"/>
                  </a:cubicBezTo>
                  <a:cubicBezTo>
                    <a:pt x="157" y="188"/>
                    <a:pt x="173" y="185"/>
                    <a:pt x="188" y="179"/>
                  </a:cubicBezTo>
                  <a:cubicBezTo>
                    <a:pt x="182" y="136"/>
                    <a:pt x="162" y="93"/>
                    <a:pt x="129" y="60"/>
                  </a:cubicBezTo>
                  <a:cubicBezTo>
                    <a:pt x="95" y="26"/>
                    <a:pt x="53" y="7"/>
                    <a:pt x="9" y="0"/>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0" name="Google Shape;990;p42"/>
            <p:cNvSpPr/>
            <p:nvPr/>
          </p:nvSpPr>
          <p:spPr>
            <a:xfrm>
              <a:off x="4244975" y="3121025"/>
              <a:ext cx="407988" cy="717550"/>
            </a:xfrm>
            <a:custGeom>
              <a:avLst/>
              <a:gdLst/>
              <a:ahLst/>
              <a:cxnLst/>
              <a:rect l="l" t="t" r="r" b="b"/>
              <a:pathLst>
                <a:path w="245" h="430" extrusionOk="0">
                  <a:moveTo>
                    <a:pt x="87" y="0"/>
                  </a:moveTo>
                  <a:cubicBezTo>
                    <a:pt x="0" y="87"/>
                    <a:pt x="0" y="229"/>
                    <a:pt x="87" y="316"/>
                  </a:cubicBezTo>
                  <a:cubicBezTo>
                    <a:pt x="131" y="360"/>
                    <a:pt x="188" y="381"/>
                    <a:pt x="245" y="381"/>
                  </a:cubicBezTo>
                  <a:cubicBezTo>
                    <a:pt x="245" y="430"/>
                    <a:pt x="245" y="430"/>
                    <a:pt x="245" y="430"/>
                  </a:cubicBezTo>
                </a:path>
              </a:pathLst>
            </a:custGeom>
            <a:noFill/>
            <a:ln w="25400"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1" name="Google Shape;991;p42"/>
            <p:cNvSpPr/>
            <p:nvPr/>
          </p:nvSpPr>
          <p:spPr>
            <a:xfrm>
              <a:off x="4443413" y="3838575"/>
              <a:ext cx="417513" cy="119063"/>
            </a:xfrm>
            <a:custGeom>
              <a:avLst/>
              <a:gdLst/>
              <a:ahLst/>
              <a:cxnLst/>
              <a:rect l="l" t="t" r="r" b="b"/>
              <a:pathLst>
                <a:path w="251" h="71" extrusionOk="0">
                  <a:moveTo>
                    <a:pt x="216" y="33"/>
                  </a:moveTo>
                  <a:cubicBezTo>
                    <a:pt x="235" y="33"/>
                    <a:pt x="251" y="49"/>
                    <a:pt x="251" y="68"/>
                  </a:cubicBezTo>
                  <a:cubicBezTo>
                    <a:pt x="251" y="71"/>
                    <a:pt x="251" y="71"/>
                    <a:pt x="251" y="71"/>
                  </a:cubicBezTo>
                  <a:cubicBezTo>
                    <a:pt x="0" y="71"/>
                    <a:pt x="0" y="71"/>
                    <a:pt x="0" y="71"/>
                  </a:cubicBezTo>
                  <a:cubicBezTo>
                    <a:pt x="0" y="68"/>
                    <a:pt x="0" y="68"/>
                    <a:pt x="0" y="68"/>
                  </a:cubicBezTo>
                  <a:cubicBezTo>
                    <a:pt x="0" y="49"/>
                    <a:pt x="16" y="33"/>
                    <a:pt x="36" y="33"/>
                  </a:cubicBezTo>
                  <a:cubicBezTo>
                    <a:pt x="48" y="33"/>
                    <a:pt x="48" y="33"/>
                    <a:pt x="48" y="33"/>
                  </a:cubicBezTo>
                  <a:cubicBezTo>
                    <a:pt x="48" y="15"/>
                    <a:pt x="63" y="0"/>
                    <a:pt x="82" y="0"/>
                  </a:cubicBezTo>
                  <a:cubicBezTo>
                    <a:pt x="171" y="0"/>
                    <a:pt x="171" y="0"/>
                    <a:pt x="171" y="0"/>
                  </a:cubicBezTo>
                  <a:cubicBezTo>
                    <a:pt x="189" y="0"/>
                    <a:pt x="204" y="15"/>
                    <a:pt x="204" y="33"/>
                  </a:cubicBezTo>
                  <a:lnTo>
                    <a:pt x="216" y="33"/>
                  </a:lnTo>
                  <a:close/>
                </a:path>
              </a:pathLst>
            </a:custGeom>
            <a:noFill/>
            <a:ln w="25400"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92" name="Google Shape;992;p42"/>
          <p:cNvGrpSpPr/>
          <p:nvPr/>
        </p:nvGrpSpPr>
        <p:grpSpPr>
          <a:xfrm>
            <a:off x="6826927" y="1956770"/>
            <a:ext cx="447844" cy="445214"/>
            <a:chOff x="5749327" y="2542548"/>
            <a:chExt cx="537821" cy="534663"/>
          </a:xfrm>
        </p:grpSpPr>
        <p:sp>
          <p:nvSpPr>
            <p:cNvPr id="993" name="Google Shape;993;p42"/>
            <p:cNvSpPr/>
            <p:nvPr/>
          </p:nvSpPr>
          <p:spPr>
            <a:xfrm>
              <a:off x="5790374" y="2577280"/>
              <a:ext cx="321009" cy="322061"/>
            </a:xfrm>
            <a:custGeom>
              <a:avLst/>
              <a:gdLst/>
              <a:ahLst/>
              <a:cxnLst/>
              <a:rect l="l" t="t" r="r" b="b"/>
              <a:pathLst>
                <a:path w="305" h="306" extrusionOk="0">
                  <a:moveTo>
                    <a:pt x="305" y="63"/>
                  </a:moveTo>
                  <a:lnTo>
                    <a:pt x="62" y="306"/>
                  </a:lnTo>
                  <a:lnTo>
                    <a:pt x="0" y="242"/>
                  </a:lnTo>
                  <a:lnTo>
                    <a:pt x="243" y="0"/>
                  </a:lnTo>
                </a:path>
              </a:pathLst>
            </a:custGeom>
            <a:noFill/>
            <a:ln w="12700" cap="rnd"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4" name="Google Shape;994;p42"/>
            <p:cNvSpPr/>
            <p:nvPr/>
          </p:nvSpPr>
          <p:spPr>
            <a:xfrm>
              <a:off x="5749327" y="2831981"/>
              <a:ext cx="106301" cy="106301"/>
            </a:xfrm>
            <a:custGeom>
              <a:avLst/>
              <a:gdLst/>
              <a:ahLst/>
              <a:cxnLst/>
              <a:rect l="l" t="t" r="r" b="b"/>
              <a:pathLst>
                <a:path w="97" h="97" extrusionOk="0">
                  <a:moveTo>
                    <a:pt x="6" y="53"/>
                  </a:moveTo>
                  <a:cubicBezTo>
                    <a:pt x="44" y="91"/>
                    <a:pt x="44" y="91"/>
                    <a:pt x="44" y="91"/>
                  </a:cubicBezTo>
                  <a:cubicBezTo>
                    <a:pt x="50" y="97"/>
                    <a:pt x="61" y="97"/>
                    <a:pt x="67" y="91"/>
                  </a:cubicBezTo>
                  <a:cubicBezTo>
                    <a:pt x="97" y="61"/>
                    <a:pt x="97" y="61"/>
                    <a:pt x="97" y="61"/>
                  </a:cubicBezTo>
                  <a:cubicBezTo>
                    <a:pt x="37" y="0"/>
                    <a:pt x="37" y="0"/>
                    <a:pt x="37" y="0"/>
                  </a:cubicBezTo>
                  <a:cubicBezTo>
                    <a:pt x="6" y="30"/>
                    <a:pt x="6" y="30"/>
                    <a:pt x="6" y="30"/>
                  </a:cubicBezTo>
                  <a:cubicBezTo>
                    <a:pt x="0" y="36"/>
                    <a:pt x="0" y="47"/>
                    <a:pt x="6" y="53"/>
                  </a:cubicBezTo>
                  <a:close/>
                </a:path>
              </a:pathLst>
            </a:custGeom>
            <a:noFill/>
            <a:ln w="12700"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5" name="Google Shape;995;p42"/>
            <p:cNvSpPr/>
            <p:nvPr/>
          </p:nvSpPr>
          <p:spPr>
            <a:xfrm>
              <a:off x="5774587" y="2862504"/>
              <a:ext cx="50519" cy="51571"/>
            </a:xfrm>
            <a:custGeom>
              <a:avLst/>
              <a:gdLst/>
              <a:ahLst/>
              <a:cxnLst/>
              <a:rect l="l" t="t" r="r" b="b"/>
              <a:pathLst>
                <a:path w="48" h="49" extrusionOk="0">
                  <a:moveTo>
                    <a:pt x="48" y="35"/>
                  </a:moveTo>
                  <a:lnTo>
                    <a:pt x="34" y="49"/>
                  </a:lnTo>
                  <a:lnTo>
                    <a:pt x="0" y="14"/>
                  </a:lnTo>
                  <a:lnTo>
                    <a:pt x="14" y="0"/>
                  </a:lnTo>
                  <a:lnTo>
                    <a:pt x="48" y="35"/>
                  </a:lnTo>
                  <a:close/>
                </a:path>
              </a:pathLst>
            </a:custGeom>
            <a:solidFill>
              <a:srgbClr val="2AACE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6" name="Google Shape;996;p42"/>
            <p:cNvSpPr/>
            <p:nvPr/>
          </p:nvSpPr>
          <p:spPr>
            <a:xfrm>
              <a:off x="6046128" y="2542548"/>
              <a:ext cx="97882" cy="101039"/>
            </a:xfrm>
            <a:custGeom>
              <a:avLst/>
              <a:gdLst/>
              <a:ahLst/>
              <a:cxnLst/>
              <a:rect l="l" t="t" r="r" b="b"/>
              <a:pathLst>
                <a:path w="90" h="92" extrusionOk="0">
                  <a:moveTo>
                    <a:pt x="60" y="92"/>
                  </a:moveTo>
                  <a:cubicBezTo>
                    <a:pt x="90" y="0"/>
                    <a:pt x="90" y="0"/>
                    <a:pt x="90" y="0"/>
                  </a:cubicBezTo>
                  <a:cubicBezTo>
                    <a:pt x="0" y="31"/>
                    <a:pt x="0" y="31"/>
                    <a:pt x="0" y="31"/>
                  </a:cubicBezTo>
                  <a:cubicBezTo>
                    <a:pt x="0" y="31"/>
                    <a:pt x="0" y="31"/>
                    <a:pt x="0" y="31"/>
                  </a:cubicBezTo>
                  <a:cubicBezTo>
                    <a:pt x="8" y="60"/>
                    <a:pt x="30" y="83"/>
                    <a:pt x="59" y="91"/>
                  </a:cubicBezTo>
                  <a:lnTo>
                    <a:pt x="60" y="92"/>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97" name="Google Shape;997;p42"/>
            <p:cNvCxnSpPr/>
            <p:nvPr/>
          </p:nvCxnSpPr>
          <p:spPr>
            <a:xfrm flipH="1">
              <a:off x="6010344" y="2639377"/>
              <a:ext cx="37890" cy="36837"/>
            </a:xfrm>
            <a:prstGeom prst="straightConnector1">
              <a:avLst/>
            </a:prstGeom>
            <a:noFill/>
            <a:ln w="12700" cap="rnd" cmpd="sng">
              <a:solidFill>
                <a:srgbClr val="344154"/>
              </a:solidFill>
              <a:prstDash val="solid"/>
              <a:round/>
              <a:headEnd type="none" w="med" len="med"/>
              <a:tailEnd type="none" w="med" len="med"/>
            </a:ln>
          </p:spPr>
        </p:cxnSp>
        <p:sp>
          <p:nvSpPr>
            <p:cNvPr id="998" name="Google Shape;998;p42"/>
            <p:cNvSpPr/>
            <p:nvPr/>
          </p:nvSpPr>
          <p:spPr>
            <a:xfrm>
              <a:off x="5766167" y="2555178"/>
              <a:ext cx="520981" cy="522033"/>
            </a:xfrm>
            <a:custGeom>
              <a:avLst/>
              <a:gdLst/>
              <a:ahLst/>
              <a:cxnLst/>
              <a:rect l="l" t="t" r="r" b="b"/>
              <a:pathLst>
                <a:path w="495" h="496" extrusionOk="0">
                  <a:moveTo>
                    <a:pt x="0" y="496"/>
                  </a:moveTo>
                  <a:lnTo>
                    <a:pt x="495" y="496"/>
                  </a:lnTo>
                  <a:lnTo>
                    <a:pt x="495" y="0"/>
                  </a:lnTo>
                  <a:lnTo>
                    <a:pt x="0" y="496"/>
                  </a:lnTo>
                  <a:close/>
                  <a:moveTo>
                    <a:pt x="405" y="406"/>
                  </a:moveTo>
                  <a:lnTo>
                    <a:pt x="217" y="406"/>
                  </a:lnTo>
                  <a:lnTo>
                    <a:pt x="405" y="217"/>
                  </a:lnTo>
                  <a:lnTo>
                    <a:pt x="405" y="406"/>
                  </a:lnTo>
                  <a:close/>
                </a:path>
              </a:pathLst>
            </a:custGeom>
            <a:noFill/>
            <a:ln w="12700"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9" name="Google Shape;999;p42"/>
            <p:cNvSpPr/>
            <p:nvPr/>
          </p:nvSpPr>
          <p:spPr>
            <a:xfrm>
              <a:off x="5829316" y="3008799"/>
              <a:ext cx="138928" cy="42099"/>
            </a:xfrm>
            <a:custGeom>
              <a:avLst/>
              <a:gdLst/>
              <a:ahLst/>
              <a:cxnLst/>
              <a:rect l="l" t="t" r="r" b="b"/>
              <a:pathLst>
                <a:path w="132" h="40" extrusionOk="0">
                  <a:moveTo>
                    <a:pt x="97" y="0"/>
                  </a:moveTo>
                  <a:lnTo>
                    <a:pt x="40" y="0"/>
                  </a:lnTo>
                  <a:lnTo>
                    <a:pt x="0" y="40"/>
                  </a:lnTo>
                  <a:lnTo>
                    <a:pt x="91" y="40"/>
                  </a:lnTo>
                  <a:lnTo>
                    <a:pt x="132" y="0"/>
                  </a:lnTo>
                  <a:lnTo>
                    <a:pt x="97" y="0"/>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00" name="Google Shape;1000;p42"/>
            <p:cNvCxnSpPr/>
            <p:nvPr/>
          </p:nvCxnSpPr>
          <p:spPr>
            <a:xfrm rot="10800000">
              <a:off x="6249258" y="2666741"/>
              <a:ext cx="13683" cy="0"/>
            </a:xfrm>
            <a:prstGeom prst="straightConnector1">
              <a:avLst/>
            </a:prstGeom>
            <a:noFill/>
            <a:ln w="12700" cap="rnd" cmpd="sng">
              <a:solidFill>
                <a:srgbClr val="344154"/>
              </a:solidFill>
              <a:prstDash val="solid"/>
              <a:miter lim="800000"/>
              <a:headEnd type="none" w="med" len="med"/>
              <a:tailEnd type="none" w="med" len="med"/>
            </a:ln>
          </p:spPr>
        </p:cxnSp>
        <p:cxnSp>
          <p:nvCxnSpPr>
            <p:cNvPr id="1001" name="Google Shape;1001;p42"/>
            <p:cNvCxnSpPr/>
            <p:nvPr/>
          </p:nvCxnSpPr>
          <p:spPr>
            <a:xfrm rot="10800000">
              <a:off x="6235576" y="2710946"/>
              <a:ext cx="27365" cy="0"/>
            </a:xfrm>
            <a:prstGeom prst="straightConnector1">
              <a:avLst/>
            </a:prstGeom>
            <a:noFill/>
            <a:ln w="12700" cap="rnd" cmpd="sng">
              <a:solidFill>
                <a:srgbClr val="344154"/>
              </a:solidFill>
              <a:prstDash val="solid"/>
              <a:miter lim="800000"/>
              <a:headEnd type="none" w="med" len="med"/>
              <a:tailEnd type="none" w="med" len="med"/>
            </a:ln>
          </p:spPr>
        </p:cxnSp>
        <p:cxnSp>
          <p:nvCxnSpPr>
            <p:cNvPr id="1002" name="Google Shape;1002;p42"/>
            <p:cNvCxnSpPr/>
            <p:nvPr/>
          </p:nvCxnSpPr>
          <p:spPr>
            <a:xfrm rot="10800000">
              <a:off x="6249258" y="2753045"/>
              <a:ext cx="13683" cy="0"/>
            </a:xfrm>
            <a:prstGeom prst="straightConnector1">
              <a:avLst/>
            </a:prstGeom>
            <a:noFill/>
            <a:ln w="12700" cap="rnd" cmpd="sng">
              <a:solidFill>
                <a:srgbClr val="344154"/>
              </a:solidFill>
              <a:prstDash val="solid"/>
              <a:miter lim="800000"/>
              <a:headEnd type="none" w="med" len="med"/>
              <a:tailEnd type="none" w="med" len="med"/>
            </a:ln>
          </p:spPr>
        </p:cxnSp>
        <p:cxnSp>
          <p:nvCxnSpPr>
            <p:cNvPr id="1003" name="Google Shape;1003;p42"/>
            <p:cNvCxnSpPr/>
            <p:nvPr/>
          </p:nvCxnSpPr>
          <p:spPr>
            <a:xfrm rot="10800000">
              <a:off x="6235576" y="2797250"/>
              <a:ext cx="27365" cy="0"/>
            </a:xfrm>
            <a:prstGeom prst="straightConnector1">
              <a:avLst/>
            </a:prstGeom>
            <a:noFill/>
            <a:ln w="12700" cap="rnd" cmpd="sng">
              <a:solidFill>
                <a:srgbClr val="344154"/>
              </a:solidFill>
              <a:prstDash val="solid"/>
              <a:miter lim="800000"/>
              <a:headEnd type="none" w="med" len="med"/>
              <a:tailEnd type="none" w="med" len="med"/>
            </a:ln>
          </p:spPr>
        </p:cxnSp>
        <p:cxnSp>
          <p:nvCxnSpPr>
            <p:cNvPr id="1004" name="Google Shape;1004;p42"/>
            <p:cNvCxnSpPr/>
            <p:nvPr/>
          </p:nvCxnSpPr>
          <p:spPr>
            <a:xfrm rot="10800000">
              <a:off x="6249258" y="2840401"/>
              <a:ext cx="13683" cy="0"/>
            </a:xfrm>
            <a:prstGeom prst="straightConnector1">
              <a:avLst/>
            </a:prstGeom>
            <a:noFill/>
            <a:ln w="12700" cap="rnd" cmpd="sng">
              <a:solidFill>
                <a:srgbClr val="344154"/>
              </a:solidFill>
              <a:prstDash val="solid"/>
              <a:miter lim="800000"/>
              <a:headEnd type="none" w="med" len="med"/>
              <a:tailEnd type="none" w="med" len="med"/>
            </a:ln>
          </p:spPr>
        </p:cxnSp>
        <p:cxnSp>
          <p:nvCxnSpPr>
            <p:cNvPr id="1005" name="Google Shape;1005;p42"/>
            <p:cNvCxnSpPr/>
            <p:nvPr/>
          </p:nvCxnSpPr>
          <p:spPr>
            <a:xfrm rot="10800000">
              <a:off x="6235576" y="2883554"/>
              <a:ext cx="27365" cy="0"/>
            </a:xfrm>
            <a:prstGeom prst="straightConnector1">
              <a:avLst/>
            </a:prstGeom>
            <a:noFill/>
            <a:ln w="12700" cap="rnd" cmpd="sng">
              <a:solidFill>
                <a:srgbClr val="344154"/>
              </a:solidFill>
              <a:prstDash val="solid"/>
              <a:miter lim="800000"/>
              <a:headEnd type="none" w="med" len="med"/>
              <a:tailEnd type="none" w="med" len="med"/>
            </a:ln>
          </p:spPr>
        </p:cxnSp>
        <p:cxnSp>
          <p:nvCxnSpPr>
            <p:cNvPr id="1006" name="Google Shape;1006;p42"/>
            <p:cNvCxnSpPr/>
            <p:nvPr/>
          </p:nvCxnSpPr>
          <p:spPr>
            <a:xfrm rot="10800000">
              <a:off x="6249258" y="2927758"/>
              <a:ext cx="13683" cy="0"/>
            </a:xfrm>
            <a:prstGeom prst="straightConnector1">
              <a:avLst/>
            </a:prstGeom>
            <a:noFill/>
            <a:ln w="12700" cap="rnd" cmpd="sng">
              <a:solidFill>
                <a:srgbClr val="344154"/>
              </a:solidFill>
              <a:prstDash val="solid"/>
              <a:miter lim="800000"/>
              <a:headEnd type="none" w="med" len="med"/>
              <a:tailEnd type="none" w="med" len="med"/>
            </a:ln>
          </p:spPr>
        </p:cxnSp>
        <p:cxnSp>
          <p:nvCxnSpPr>
            <p:cNvPr id="1007" name="Google Shape;1007;p42"/>
            <p:cNvCxnSpPr/>
            <p:nvPr/>
          </p:nvCxnSpPr>
          <p:spPr>
            <a:xfrm rot="10800000">
              <a:off x="6235576" y="2970910"/>
              <a:ext cx="27365" cy="0"/>
            </a:xfrm>
            <a:prstGeom prst="straightConnector1">
              <a:avLst/>
            </a:prstGeom>
            <a:noFill/>
            <a:ln w="12700" cap="rnd" cmpd="sng">
              <a:solidFill>
                <a:srgbClr val="344154"/>
              </a:solidFill>
              <a:prstDash val="solid"/>
              <a:miter lim="800000"/>
              <a:headEnd type="none" w="med" len="med"/>
              <a:tailEnd type="none" w="med" len="med"/>
            </a:ln>
          </p:spPr>
        </p:cxnSp>
        <p:cxnSp>
          <p:nvCxnSpPr>
            <p:cNvPr id="1008" name="Google Shape;1008;p42"/>
            <p:cNvCxnSpPr/>
            <p:nvPr/>
          </p:nvCxnSpPr>
          <p:spPr>
            <a:xfrm rot="10800000">
              <a:off x="6249258" y="3014062"/>
              <a:ext cx="13683" cy="0"/>
            </a:xfrm>
            <a:prstGeom prst="straightConnector1">
              <a:avLst/>
            </a:prstGeom>
            <a:noFill/>
            <a:ln w="12700" cap="rnd" cmpd="sng">
              <a:solidFill>
                <a:srgbClr val="344154"/>
              </a:solidFill>
              <a:prstDash val="solid"/>
              <a:miter lim="800000"/>
              <a:headEnd type="none" w="med" len="med"/>
              <a:tailEnd type="none" w="med" len="med"/>
            </a:ln>
          </p:spPr>
        </p:cxnSp>
      </p:grpSp>
      <p:grpSp>
        <p:nvGrpSpPr>
          <p:cNvPr id="1009" name="Google Shape;1009;p42"/>
          <p:cNvGrpSpPr/>
          <p:nvPr/>
        </p:nvGrpSpPr>
        <p:grpSpPr>
          <a:xfrm>
            <a:off x="7851146" y="3023540"/>
            <a:ext cx="540107" cy="540106"/>
            <a:chOff x="6992340" y="2491128"/>
            <a:chExt cx="602730" cy="602730"/>
          </a:xfrm>
        </p:grpSpPr>
        <p:grpSp>
          <p:nvGrpSpPr>
            <p:cNvPr id="1010" name="Google Shape;1010;p42"/>
            <p:cNvGrpSpPr/>
            <p:nvPr/>
          </p:nvGrpSpPr>
          <p:grpSpPr>
            <a:xfrm>
              <a:off x="6992340" y="2627535"/>
              <a:ext cx="602730" cy="466323"/>
              <a:chOff x="6992340" y="2627535"/>
              <a:chExt cx="602730" cy="466323"/>
            </a:xfrm>
          </p:grpSpPr>
          <p:sp>
            <p:nvSpPr>
              <p:cNvPr id="1011" name="Google Shape;1011;p42"/>
              <p:cNvSpPr/>
              <p:nvPr/>
            </p:nvSpPr>
            <p:spPr>
              <a:xfrm>
                <a:off x="7131595" y="2936302"/>
                <a:ext cx="116932" cy="157556"/>
              </a:xfrm>
              <a:custGeom>
                <a:avLst/>
                <a:gdLst/>
                <a:ahLst/>
                <a:cxnLst/>
                <a:rect l="l" t="t" r="r" b="b"/>
                <a:pathLst>
                  <a:path w="110" h="149" extrusionOk="0">
                    <a:moveTo>
                      <a:pt x="110" y="149"/>
                    </a:moveTo>
                    <a:lnTo>
                      <a:pt x="101" y="42"/>
                    </a:lnTo>
                    <a:lnTo>
                      <a:pt x="35" y="0"/>
                    </a:lnTo>
                    <a:lnTo>
                      <a:pt x="29" y="78"/>
                    </a:lnTo>
                    <a:lnTo>
                      <a:pt x="11" y="66"/>
                    </a:lnTo>
                    <a:lnTo>
                      <a:pt x="0" y="88"/>
                    </a:lnTo>
                    <a:lnTo>
                      <a:pt x="14" y="149"/>
                    </a:lnTo>
                    <a:lnTo>
                      <a:pt x="110" y="149"/>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2" name="Google Shape;1012;p42"/>
              <p:cNvSpPr/>
              <p:nvPr/>
            </p:nvSpPr>
            <p:spPr>
              <a:xfrm>
                <a:off x="6992340" y="2936302"/>
                <a:ext cx="119058" cy="157556"/>
              </a:xfrm>
              <a:custGeom>
                <a:avLst/>
                <a:gdLst/>
                <a:ahLst/>
                <a:cxnLst/>
                <a:rect l="l" t="t" r="r" b="b"/>
                <a:pathLst>
                  <a:path w="112" h="149" extrusionOk="0">
                    <a:moveTo>
                      <a:pt x="0" y="149"/>
                    </a:moveTo>
                    <a:lnTo>
                      <a:pt x="9" y="42"/>
                    </a:lnTo>
                    <a:lnTo>
                      <a:pt x="75" y="0"/>
                    </a:lnTo>
                    <a:lnTo>
                      <a:pt x="81" y="78"/>
                    </a:lnTo>
                    <a:lnTo>
                      <a:pt x="100" y="66"/>
                    </a:lnTo>
                    <a:lnTo>
                      <a:pt x="112" y="88"/>
                    </a:lnTo>
                    <a:lnTo>
                      <a:pt x="96" y="149"/>
                    </a:lnTo>
                    <a:lnTo>
                      <a:pt x="0" y="149"/>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3" name="Google Shape;1013;p42"/>
              <p:cNvSpPr/>
              <p:nvPr/>
            </p:nvSpPr>
            <p:spPr>
              <a:xfrm>
                <a:off x="7476012" y="2627535"/>
                <a:ext cx="119058" cy="156498"/>
              </a:xfrm>
              <a:custGeom>
                <a:avLst/>
                <a:gdLst/>
                <a:ahLst/>
                <a:cxnLst/>
                <a:rect l="l" t="t" r="r" b="b"/>
                <a:pathLst>
                  <a:path w="112" h="148" extrusionOk="0">
                    <a:moveTo>
                      <a:pt x="112" y="148"/>
                    </a:moveTo>
                    <a:lnTo>
                      <a:pt x="102" y="42"/>
                    </a:lnTo>
                    <a:lnTo>
                      <a:pt x="35" y="0"/>
                    </a:lnTo>
                    <a:lnTo>
                      <a:pt x="29" y="78"/>
                    </a:lnTo>
                    <a:lnTo>
                      <a:pt x="11" y="64"/>
                    </a:lnTo>
                    <a:lnTo>
                      <a:pt x="0" y="87"/>
                    </a:lnTo>
                    <a:lnTo>
                      <a:pt x="16" y="148"/>
                    </a:lnTo>
                    <a:lnTo>
                      <a:pt x="112" y="148"/>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4" name="Google Shape;1014;p42"/>
              <p:cNvSpPr/>
              <p:nvPr/>
            </p:nvSpPr>
            <p:spPr>
              <a:xfrm>
                <a:off x="7337820" y="2627535"/>
                <a:ext cx="117995" cy="156498"/>
              </a:xfrm>
              <a:custGeom>
                <a:avLst/>
                <a:gdLst/>
                <a:ahLst/>
                <a:cxnLst/>
                <a:rect l="l" t="t" r="r" b="b"/>
                <a:pathLst>
                  <a:path w="111" h="148" extrusionOk="0">
                    <a:moveTo>
                      <a:pt x="0" y="148"/>
                    </a:moveTo>
                    <a:lnTo>
                      <a:pt x="9" y="42"/>
                    </a:lnTo>
                    <a:lnTo>
                      <a:pt x="75" y="0"/>
                    </a:lnTo>
                    <a:lnTo>
                      <a:pt x="82" y="78"/>
                    </a:lnTo>
                    <a:lnTo>
                      <a:pt x="100" y="64"/>
                    </a:lnTo>
                    <a:lnTo>
                      <a:pt x="111" y="87"/>
                    </a:lnTo>
                    <a:lnTo>
                      <a:pt x="95" y="148"/>
                    </a:lnTo>
                    <a:lnTo>
                      <a:pt x="0" y="148"/>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15" name="Google Shape;1015;p42"/>
            <p:cNvSpPr/>
            <p:nvPr/>
          </p:nvSpPr>
          <p:spPr>
            <a:xfrm>
              <a:off x="6992340" y="2935245"/>
              <a:ext cx="79726" cy="158613"/>
            </a:xfrm>
            <a:custGeom>
              <a:avLst/>
              <a:gdLst/>
              <a:ahLst/>
              <a:cxnLst/>
              <a:rect l="l" t="t" r="r" b="b"/>
              <a:pathLst>
                <a:path w="61" h="121" extrusionOk="0">
                  <a:moveTo>
                    <a:pt x="0" y="121"/>
                  </a:moveTo>
                  <a:cubicBezTo>
                    <a:pt x="0" y="116"/>
                    <a:pt x="7" y="35"/>
                    <a:pt x="7" y="35"/>
                  </a:cubicBezTo>
                  <a:cubicBezTo>
                    <a:pt x="61" y="0"/>
                    <a:pt x="61" y="0"/>
                    <a:pt x="61" y="0"/>
                  </a:cubicBezTo>
                </a:path>
              </a:pathLst>
            </a:custGeom>
            <a:noFill/>
            <a:ln w="12700" cap="flat"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6" name="Google Shape;1016;p42"/>
            <p:cNvSpPr/>
            <p:nvPr/>
          </p:nvSpPr>
          <p:spPr>
            <a:xfrm>
              <a:off x="7072066" y="2935245"/>
              <a:ext cx="48899" cy="86709"/>
            </a:xfrm>
            <a:custGeom>
              <a:avLst/>
              <a:gdLst/>
              <a:ahLst/>
              <a:cxnLst/>
              <a:rect l="l" t="t" r="r" b="b"/>
              <a:pathLst>
                <a:path w="46" h="82" extrusionOk="0">
                  <a:moveTo>
                    <a:pt x="0" y="0"/>
                  </a:moveTo>
                  <a:lnTo>
                    <a:pt x="6" y="82"/>
                  </a:lnTo>
                  <a:lnTo>
                    <a:pt x="46" y="48"/>
                  </a:lnTo>
                  <a:lnTo>
                    <a:pt x="0"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17" name="Google Shape;1017;p42"/>
            <p:cNvCxnSpPr/>
            <p:nvPr/>
          </p:nvCxnSpPr>
          <p:spPr>
            <a:xfrm flipH="1">
              <a:off x="7094389" y="3027240"/>
              <a:ext cx="17008" cy="66618"/>
            </a:xfrm>
            <a:prstGeom prst="straightConnector1">
              <a:avLst/>
            </a:prstGeom>
            <a:noFill/>
            <a:ln w="12700" cap="rnd" cmpd="sng">
              <a:solidFill>
                <a:srgbClr val="344154"/>
              </a:solidFill>
              <a:prstDash val="solid"/>
              <a:round/>
              <a:headEnd type="none" w="med" len="med"/>
              <a:tailEnd type="none" w="med" len="med"/>
            </a:ln>
          </p:spPr>
        </p:cxnSp>
        <p:sp>
          <p:nvSpPr>
            <p:cNvPr id="1018" name="Google Shape;1018;p42"/>
            <p:cNvSpPr/>
            <p:nvPr/>
          </p:nvSpPr>
          <p:spPr>
            <a:xfrm>
              <a:off x="7168801" y="2935245"/>
              <a:ext cx="79726" cy="158613"/>
            </a:xfrm>
            <a:custGeom>
              <a:avLst/>
              <a:gdLst/>
              <a:ahLst/>
              <a:cxnLst/>
              <a:rect l="l" t="t" r="r" b="b"/>
              <a:pathLst>
                <a:path w="61" h="121" extrusionOk="0">
                  <a:moveTo>
                    <a:pt x="61" y="121"/>
                  </a:moveTo>
                  <a:cubicBezTo>
                    <a:pt x="61" y="116"/>
                    <a:pt x="54" y="35"/>
                    <a:pt x="54" y="35"/>
                  </a:cubicBezTo>
                  <a:cubicBezTo>
                    <a:pt x="0" y="0"/>
                    <a:pt x="0" y="0"/>
                    <a:pt x="0" y="0"/>
                  </a:cubicBezTo>
                </a:path>
              </a:pathLst>
            </a:custGeom>
            <a:noFill/>
            <a:ln w="12700" cap="flat"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9" name="Google Shape;1019;p42"/>
            <p:cNvSpPr/>
            <p:nvPr/>
          </p:nvSpPr>
          <p:spPr>
            <a:xfrm>
              <a:off x="7120965" y="2935245"/>
              <a:ext cx="47836" cy="86709"/>
            </a:xfrm>
            <a:custGeom>
              <a:avLst/>
              <a:gdLst/>
              <a:ahLst/>
              <a:cxnLst/>
              <a:rect l="l" t="t" r="r" b="b"/>
              <a:pathLst>
                <a:path w="45" h="82" extrusionOk="0">
                  <a:moveTo>
                    <a:pt x="45" y="0"/>
                  </a:moveTo>
                  <a:lnTo>
                    <a:pt x="39" y="82"/>
                  </a:lnTo>
                  <a:lnTo>
                    <a:pt x="0" y="48"/>
                  </a:lnTo>
                  <a:lnTo>
                    <a:pt x="45"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0" name="Google Shape;1020;p42"/>
            <p:cNvSpPr/>
            <p:nvPr/>
          </p:nvSpPr>
          <p:spPr>
            <a:xfrm>
              <a:off x="7098642" y="2986001"/>
              <a:ext cx="44647" cy="41240"/>
            </a:xfrm>
            <a:custGeom>
              <a:avLst/>
              <a:gdLst/>
              <a:ahLst/>
              <a:cxnLst/>
              <a:rect l="l" t="t" r="r" b="b"/>
              <a:pathLst>
                <a:path w="42" h="39" extrusionOk="0">
                  <a:moveTo>
                    <a:pt x="21" y="0"/>
                  </a:moveTo>
                  <a:lnTo>
                    <a:pt x="0" y="19"/>
                  </a:lnTo>
                  <a:lnTo>
                    <a:pt x="12" y="39"/>
                  </a:lnTo>
                  <a:lnTo>
                    <a:pt x="21" y="39"/>
                  </a:lnTo>
                  <a:lnTo>
                    <a:pt x="31" y="39"/>
                  </a:lnTo>
                  <a:lnTo>
                    <a:pt x="42" y="19"/>
                  </a:lnTo>
                  <a:lnTo>
                    <a:pt x="21"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21" name="Google Shape;1021;p42"/>
            <p:cNvCxnSpPr/>
            <p:nvPr/>
          </p:nvCxnSpPr>
          <p:spPr>
            <a:xfrm>
              <a:off x="7131595" y="3027240"/>
              <a:ext cx="14882" cy="66618"/>
            </a:xfrm>
            <a:prstGeom prst="straightConnector1">
              <a:avLst/>
            </a:prstGeom>
            <a:noFill/>
            <a:ln w="12700" cap="rnd" cmpd="sng">
              <a:solidFill>
                <a:srgbClr val="344154"/>
              </a:solidFill>
              <a:prstDash val="solid"/>
              <a:round/>
              <a:headEnd type="none" w="med" len="med"/>
              <a:tailEnd type="none" w="med" len="med"/>
            </a:ln>
          </p:spPr>
        </p:cxnSp>
        <p:cxnSp>
          <p:nvCxnSpPr>
            <p:cNvPr id="1022" name="Google Shape;1022;p42"/>
            <p:cNvCxnSpPr/>
            <p:nvPr/>
          </p:nvCxnSpPr>
          <p:spPr>
            <a:xfrm>
              <a:off x="7168801" y="3051561"/>
              <a:ext cx="38269" cy="0"/>
            </a:xfrm>
            <a:prstGeom prst="straightConnector1">
              <a:avLst/>
            </a:prstGeom>
            <a:noFill/>
            <a:ln w="12700" cap="rnd" cmpd="sng">
              <a:solidFill>
                <a:srgbClr val="344154"/>
              </a:solidFill>
              <a:prstDash val="solid"/>
              <a:round/>
              <a:headEnd type="none" w="med" len="med"/>
              <a:tailEnd type="none" w="med" len="med"/>
            </a:ln>
          </p:spPr>
        </p:cxnSp>
        <p:sp>
          <p:nvSpPr>
            <p:cNvPr id="1023" name="Google Shape;1023;p42"/>
            <p:cNvSpPr/>
            <p:nvPr/>
          </p:nvSpPr>
          <p:spPr>
            <a:xfrm>
              <a:off x="7069940" y="2800952"/>
              <a:ext cx="102049" cy="125833"/>
            </a:xfrm>
            <a:prstGeom prst="ellipse">
              <a:avLst/>
            </a:pr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4" name="Google Shape;1024;p42"/>
            <p:cNvSpPr/>
            <p:nvPr/>
          </p:nvSpPr>
          <p:spPr>
            <a:xfrm>
              <a:off x="7337820" y="2626478"/>
              <a:ext cx="79726" cy="157556"/>
            </a:xfrm>
            <a:custGeom>
              <a:avLst/>
              <a:gdLst/>
              <a:ahLst/>
              <a:cxnLst/>
              <a:rect l="l" t="t" r="r" b="b"/>
              <a:pathLst>
                <a:path w="61" h="121" extrusionOk="0">
                  <a:moveTo>
                    <a:pt x="0" y="121"/>
                  </a:moveTo>
                  <a:cubicBezTo>
                    <a:pt x="0" y="115"/>
                    <a:pt x="8" y="35"/>
                    <a:pt x="8" y="35"/>
                  </a:cubicBezTo>
                  <a:cubicBezTo>
                    <a:pt x="61" y="0"/>
                    <a:pt x="61" y="0"/>
                    <a:pt x="61" y="0"/>
                  </a:cubicBezTo>
                </a:path>
              </a:pathLst>
            </a:custGeom>
            <a:noFill/>
            <a:ln w="12700" cap="flat"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025;p42"/>
            <p:cNvSpPr/>
            <p:nvPr/>
          </p:nvSpPr>
          <p:spPr>
            <a:xfrm>
              <a:off x="7417546" y="2626478"/>
              <a:ext cx="47836" cy="85651"/>
            </a:xfrm>
            <a:custGeom>
              <a:avLst/>
              <a:gdLst/>
              <a:ahLst/>
              <a:cxnLst/>
              <a:rect l="l" t="t" r="r" b="b"/>
              <a:pathLst>
                <a:path w="45" h="81" extrusionOk="0">
                  <a:moveTo>
                    <a:pt x="0" y="0"/>
                  </a:moveTo>
                  <a:lnTo>
                    <a:pt x="7" y="81"/>
                  </a:lnTo>
                  <a:lnTo>
                    <a:pt x="45" y="48"/>
                  </a:lnTo>
                  <a:lnTo>
                    <a:pt x="0"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26" name="Google Shape;1026;p42"/>
            <p:cNvCxnSpPr/>
            <p:nvPr/>
          </p:nvCxnSpPr>
          <p:spPr>
            <a:xfrm flipH="1">
              <a:off x="7438806" y="2717416"/>
              <a:ext cx="17008" cy="66618"/>
            </a:xfrm>
            <a:prstGeom prst="straightConnector1">
              <a:avLst/>
            </a:prstGeom>
            <a:noFill/>
            <a:ln w="12700" cap="rnd" cmpd="sng">
              <a:solidFill>
                <a:srgbClr val="344154"/>
              </a:solidFill>
              <a:prstDash val="solid"/>
              <a:round/>
              <a:headEnd type="none" w="med" len="med"/>
              <a:tailEnd type="none" w="med" len="med"/>
            </a:ln>
          </p:spPr>
        </p:cxnSp>
        <p:sp>
          <p:nvSpPr>
            <p:cNvPr id="1027" name="Google Shape;1027;p42"/>
            <p:cNvSpPr/>
            <p:nvPr/>
          </p:nvSpPr>
          <p:spPr>
            <a:xfrm>
              <a:off x="7513217" y="2626478"/>
              <a:ext cx="81853" cy="157556"/>
            </a:xfrm>
            <a:custGeom>
              <a:avLst/>
              <a:gdLst/>
              <a:ahLst/>
              <a:cxnLst/>
              <a:rect l="l" t="t" r="r" b="b"/>
              <a:pathLst>
                <a:path w="62" h="121" extrusionOk="0">
                  <a:moveTo>
                    <a:pt x="62" y="121"/>
                  </a:moveTo>
                  <a:cubicBezTo>
                    <a:pt x="62" y="115"/>
                    <a:pt x="54" y="35"/>
                    <a:pt x="54" y="35"/>
                  </a:cubicBezTo>
                  <a:cubicBezTo>
                    <a:pt x="0" y="0"/>
                    <a:pt x="0" y="0"/>
                    <a:pt x="0" y="0"/>
                  </a:cubicBezTo>
                </a:path>
              </a:pathLst>
            </a:custGeom>
            <a:noFill/>
            <a:ln w="12700" cap="flat"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8" name="Google Shape;1028;p42"/>
            <p:cNvSpPr/>
            <p:nvPr/>
          </p:nvSpPr>
          <p:spPr>
            <a:xfrm>
              <a:off x="7465382" y="2626478"/>
              <a:ext cx="47836" cy="85651"/>
            </a:xfrm>
            <a:custGeom>
              <a:avLst/>
              <a:gdLst/>
              <a:ahLst/>
              <a:cxnLst/>
              <a:rect l="l" t="t" r="r" b="b"/>
              <a:pathLst>
                <a:path w="45" h="81" extrusionOk="0">
                  <a:moveTo>
                    <a:pt x="45" y="0"/>
                  </a:moveTo>
                  <a:lnTo>
                    <a:pt x="39" y="81"/>
                  </a:lnTo>
                  <a:lnTo>
                    <a:pt x="0" y="48"/>
                  </a:lnTo>
                  <a:lnTo>
                    <a:pt x="45"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9" name="Google Shape;1029;p42"/>
            <p:cNvSpPr/>
            <p:nvPr/>
          </p:nvSpPr>
          <p:spPr>
            <a:xfrm>
              <a:off x="7444122" y="2677234"/>
              <a:ext cx="43584" cy="40182"/>
            </a:xfrm>
            <a:custGeom>
              <a:avLst/>
              <a:gdLst/>
              <a:ahLst/>
              <a:cxnLst/>
              <a:rect l="l" t="t" r="r" b="b"/>
              <a:pathLst>
                <a:path w="41" h="38" extrusionOk="0">
                  <a:moveTo>
                    <a:pt x="20" y="0"/>
                  </a:moveTo>
                  <a:lnTo>
                    <a:pt x="0" y="17"/>
                  </a:lnTo>
                  <a:lnTo>
                    <a:pt x="11" y="38"/>
                  </a:lnTo>
                  <a:lnTo>
                    <a:pt x="20" y="38"/>
                  </a:lnTo>
                  <a:lnTo>
                    <a:pt x="30" y="38"/>
                  </a:lnTo>
                  <a:lnTo>
                    <a:pt x="41" y="17"/>
                  </a:lnTo>
                  <a:lnTo>
                    <a:pt x="20" y="0"/>
                  </a:lnTo>
                  <a:close/>
                </a:path>
              </a:pathLst>
            </a:cu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30" name="Google Shape;1030;p42"/>
            <p:cNvCxnSpPr/>
            <p:nvPr/>
          </p:nvCxnSpPr>
          <p:spPr>
            <a:xfrm>
              <a:off x="7476012" y="2717416"/>
              <a:ext cx="17008" cy="66618"/>
            </a:xfrm>
            <a:prstGeom prst="straightConnector1">
              <a:avLst/>
            </a:prstGeom>
            <a:noFill/>
            <a:ln w="12700" cap="rnd" cmpd="sng">
              <a:solidFill>
                <a:srgbClr val="344154"/>
              </a:solidFill>
              <a:prstDash val="solid"/>
              <a:round/>
              <a:headEnd type="none" w="med" len="med"/>
              <a:tailEnd type="none" w="med" len="med"/>
            </a:ln>
          </p:spPr>
        </p:cxnSp>
        <p:cxnSp>
          <p:nvCxnSpPr>
            <p:cNvPr id="1031" name="Google Shape;1031;p42"/>
            <p:cNvCxnSpPr/>
            <p:nvPr/>
          </p:nvCxnSpPr>
          <p:spPr>
            <a:xfrm>
              <a:off x="7513217" y="2741736"/>
              <a:ext cx="38269" cy="0"/>
            </a:xfrm>
            <a:prstGeom prst="straightConnector1">
              <a:avLst/>
            </a:prstGeom>
            <a:noFill/>
            <a:ln w="12700" cap="rnd" cmpd="sng">
              <a:solidFill>
                <a:srgbClr val="344154"/>
              </a:solidFill>
              <a:prstDash val="solid"/>
              <a:round/>
              <a:headEnd type="none" w="med" len="med"/>
              <a:tailEnd type="none" w="med" len="med"/>
            </a:ln>
          </p:spPr>
        </p:cxnSp>
        <p:sp>
          <p:nvSpPr>
            <p:cNvPr id="1032" name="Google Shape;1032;p42"/>
            <p:cNvSpPr/>
            <p:nvPr/>
          </p:nvSpPr>
          <p:spPr>
            <a:xfrm>
              <a:off x="7414357" y="2491128"/>
              <a:ext cx="103113" cy="125833"/>
            </a:xfrm>
            <a:prstGeom prst="ellipse">
              <a:avLst/>
            </a:prstGeom>
            <a:noFill/>
            <a:ln w="127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42"/>
            <p:cNvSpPr/>
            <p:nvPr/>
          </p:nvSpPr>
          <p:spPr>
            <a:xfrm>
              <a:off x="7384593" y="2869685"/>
              <a:ext cx="153074" cy="150154"/>
            </a:xfrm>
            <a:custGeom>
              <a:avLst/>
              <a:gdLst/>
              <a:ahLst/>
              <a:cxnLst/>
              <a:rect l="l" t="t" r="r" b="b"/>
              <a:pathLst>
                <a:path w="117" h="115" extrusionOk="0">
                  <a:moveTo>
                    <a:pt x="0" y="115"/>
                  </a:moveTo>
                  <a:cubicBezTo>
                    <a:pt x="30" y="106"/>
                    <a:pt x="92" y="79"/>
                    <a:pt x="117" y="0"/>
                  </a:cubicBezTo>
                </a:path>
              </a:pathLst>
            </a:custGeom>
            <a:noFill/>
            <a:ln w="1270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4" name="Google Shape;1034;p42"/>
            <p:cNvSpPr/>
            <p:nvPr/>
          </p:nvSpPr>
          <p:spPr>
            <a:xfrm>
              <a:off x="7101831" y="2593698"/>
              <a:ext cx="149885" cy="152269"/>
            </a:xfrm>
            <a:custGeom>
              <a:avLst/>
              <a:gdLst/>
              <a:ahLst/>
              <a:cxnLst/>
              <a:rect l="l" t="t" r="r" b="b"/>
              <a:pathLst>
                <a:path w="114" h="117" extrusionOk="0">
                  <a:moveTo>
                    <a:pt x="0" y="117"/>
                  </a:moveTo>
                  <a:cubicBezTo>
                    <a:pt x="9" y="87"/>
                    <a:pt x="36" y="25"/>
                    <a:pt x="114" y="0"/>
                  </a:cubicBezTo>
                </a:path>
              </a:pathLst>
            </a:custGeom>
            <a:noFill/>
            <a:ln w="1270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35" name="Google Shape;1035;p42"/>
          <p:cNvGrpSpPr/>
          <p:nvPr/>
        </p:nvGrpSpPr>
        <p:grpSpPr>
          <a:xfrm>
            <a:off x="5902087" y="2969275"/>
            <a:ext cx="417074" cy="464445"/>
            <a:chOff x="6084888" y="784225"/>
            <a:chExt cx="642938" cy="715963"/>
          </a:xfrm>
        </p:grpSpPr>
        <p:sp>
          <p:nvSpPr>
            <p:cNvPr id="1036" name="Google Shape;1036;p42"/>
            <p:cNvSpPr/>
            <p:nvPr/>
          </p:nvSpPr>
          <p:spPr>
            <a:xfrm>
              <a:off x="6084888" y="784225"/>
              <a:ext cx="476250" cy="658812"/>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42"/>
            <p:cNvSpPr/>
            <p:nvPr/>
          </p:nvSpPr>
          <p:spPr>
            <a:xfrm>
              <a:off x="6142038" y="841375"/>
              <a:ext cx="476250" cy="658812"/>
            </a:xfrm>
            <a:custGeom>
              <a:avLst/>
              <a:gdLst/>
              <a:ahLst/>
              <a:cxnLst/>
              <a:rect l="l" t="t" r="r" b="b"/>
              <a:pathLst>
                <a:path w="300" h="415" extrusionOk="0">
                  <a:moveTo>
                    <a:pt x="264" y="0"/>
                  </a:moveTo>
                  <a:lnTo>
                    <a:pt x="300" y="0"/>
                  </a:lnTo>
                  <a:lnTo>
                    <a:pt x="300" y="415"/>
                  </a:lnTo>
                  <a:lnTo>
                    <a:pt x="0" y="415"/>
                  </a:lnTo>
                  <a:lnTo>
                    <a:pt x="0" y="379"/>
                  </a:lnTo>
                </a:path>
              </a:pathLst>
            </a:custGeom>
            <a:noFill/>
            <a:ln w="19050"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8" name="Google Shape;1038;p42"/>
            <p:cNvSpPr/>
            <p:nvPr/>
          </p:nvSpPr>
          <p:spPr>
            <a:xfrm>
              <a:off x="6142038" y="841375"/>
              <a:ext cx="163513" cy="166687"/>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42"/>
            <p:cNvSpPr/>
            <p:nvPr/>
          </p:nvSpPr>
          <p:spPr>
            <a:xfrm>
              <a:off x="6175375" y="876300"/>
              <a:ext cx="96838" cy="95250"/>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40" name="Google Shape;1040;p42"/>
            <p:cNvCxnSpPr/>
            <p:nvPr/>
          </p:nvCxnSpPr>
          <p:spPr>
            <a:xfrm>
              <a:off x="6132513" y="1065213"/>
              <a:ext cx="379413"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1" name="Google Shape;1041;p42"/>
            <p:cNvCxnSpPr/>
            <p:nvPr/>
          </p:nvCxnSpPr>
          <p:spPr>
            <a:xfrm>
              <a:off x="6132513" y="1125538"/>
              <a:ext cx="379413"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2" name="Google Shape;1042;p42"/>
            <p:cNvCxnSpPr/>
            <p:nvPr/>
          </p:nvCxnSpPr>
          <p:spPr>
            <a:xfrm>
              <a:off x="6132513" y="1185863"/>
              <a:ext cx="379413"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3" name="Google Shape;1043;p42"/>
            <p:cNvCxnSpPr/>
            <p:nvPr/>
          </p:nvCxnSpPr>
          <p:spPr>
            <a:xfrm>
              <a:off x="6357938" y="841375"/>
              <a:ext cx="153988"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4" name="Google Shape;1044;p42"/>
            <p:cNvCxnSpPr/>
            <p:nvPr/>
          </p:nvCxnSpPr>
          <p:spPr>
            <a:xfrm>
              <a:off x="6357938" y="901700"/>
              <a:ext cx="153988"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5" name="Google Shape;1045;p42"/>
            <p:cNvCxnSpPr/>
            <p:nvPr/>
          </p:nvCxnSpPr>
          <p:spPr>
            <a:xfrm>
              <a:off x="6132513" y="1246188"/>
              <a:ext cx="379413" cy="0"/>
            </a:xfrm>
            <a:prstGeom prst="straightConnector1">
              <a:avLst/>
            </a:prstGeom>
            <a:noFill/>
            <a:ln w="19050" cap="flat" cmpd="sng">
              <a:solidFill>
                <a:srgbClr val="344154"/>
              </a:solidFill>
              <a:prstDash val="solid"/>
              <a:miter lim="800000"/>
              <a:headEnd type="none" w="med" len="med"/>
              <a:tailEnd type="none" w="med" len="med"/>
            </a:ln>
          </p:spPr>
        </p:cxnSp>
        <p:cxnSp>
          <p:nvCxnSpPr>
            <p:cNvPr id="1046" name="Google Shape;1046;p42"/>
            <p:cNvCxnSpPr/>
            <p:nvPr/>
          </p:nvCxnSpPr>
          <p:spPr>
            <a:xfrm rot="10800000">
              <a:off x="6380163" y="1381125"/>
              <a:ext cx="131763" cy="0"/>
            </a:xfrm>
            <a:prstGeom prst="straightConnector1">
              <a:avLst/>
            </a:prstGeom>
            <a:noFill/>
            <a:ln w="19050" cap="flat" cmpd="sng">
              <a:solidFill>
                <a:srgbClr val="344154"/>
              </a:solidFill>
              <a:prstDash val="solid"/>
              <a:miter lim="800000"/>
              <a:headEnd type="none" w="med" len="med"/>
              <a:tailEnd type="none" w="med" len="med"/>
            </a:ln>
          </p:spPr>
        </p:cxnSp>
        <p:sp>
          <p:nvSpPr>
            <p:cNvPr id="1047" name="Google Shape;1047;p42"/>
            <p:cNvSpPr/>
            <p:nvPr/>
          </p:nvSpPr>
          <p:spPr>
            <a:xfrm>
              <a:off x="6380163" y="1309688"/>
              <a:ext cx="131763" cy="39687"/>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42"/>
            <p:cNvSpPr/>
            <p:nvPr/>
          </p:nvSpPr>
          <p:spPr>
            <a:xfrm>
              <a:off x="6688138" y="1138238"/>
              <a:ext cx="39688" cy="249237"/>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9" name="Google Shape;1049;p42"/>
            <p:cNvSpPr/>
            <p:nvPr/>
          </p:nvSpPr>
          <p:spPr>
            <a:xfrm>
              <a:off x="6688138" y="1387475"/>
              <a:ext cx="39688" cy="71437"/>
            </a:xfrm>
            <a:custGeom>
              <a:avLst/>
              <a:gdLst/>
              <a:ahLst/>
              <a:cxnLst/>
              <a:rect l="l" t="t" r="r" b="b"/>
              <a:pathLst>
                <a:path w="25" h="45" extrusionOk="0">
                  <a:moveTo>
                    <a:pt x="11" y="45"/>
                  </a:moveTo>
                  <a:cubicBezTo>
                    <a:pt x="14" y="45"/>
                    <a:pt x="14" y="45"/>
                    <a:pt x="14" y="45"/>
                  </a:cubicBezTo>
                  <a:cubicBezTo>
                    <a:pt x="20" y="45"/>
                    <a:pt x="25" y="40"/>
                    <a:pt x="25" y="33"/>
                  </a:cubicBezTo>
                  <a:cubicBezTo>
                    <a:pt x="25" y="0"/>
                    <a:pt x="25" y="0"/>
                    <a:pt x="25" y="0"/>
                  </a:cubicBezTo>
                  <a:cubicBezTo>
                    <a:pt x="0" y="0"/>
                    <a:pt x="0" y="0"/>
                    <a:pt x="0" y="0"/>
                  </a:cubicBezTo>
                  <a:cubicBezTo>
                    <a:pt x="0" y="33"/>
                    <a:pt x="0" y="33"/>
                    <a:pt x="0" y="33"/>
                  </a:cubicBezTo>
                  <a:cubicBezTo>
                    <a:pt x="0" y="40"/>
                    <a:pt x="5" y="45"/>
                    <a:pt x="11" y="45"/>
                  </a:cubicBezTo>
                  <a:close/>
                </a:path>
              </a:pathLst>
            </a:cu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50" name="Google Shape;1050;p42"/>
            <p:cNvCxnSpPr/>
            <p:nvPr/>
          </p:nvCxnSpPr>
          <p:spPr>
            <a:xfrm>
              <a:off x="6708775" y="1458913"/>
              <a:ext cx="0" cy="41275"/>
            </a:xfrm>
            <a:prstGeom prst="straightConnector1">
              <a:avLst/>
            </a:prstGeom>
            <a:noFill/>
            <a:ln w="19050" cap="flat" cmpd="sng">
              <a:solidFill>
                <a:srgbClr val="344154"/>
              </a:solidFill>
              <a:prstDash val="solid"/>
              <a:miter lim="800000"/>
              <a:headEnd type="none" w="med" len="med"/>
              <a:tailEnd type="none" w="med" len="med"/>
            </a:ln>
          </p:spPr>
        </p:cxnSp>
        <p:sp>
          <p:nvSpPr>
            <p:cNvPr id="1051" name="Google Shape;1051;p42"/>
            <p:cNvSpPr/>
            <p:nvPr/>
          </p:nvSpPr>
          <p:spPr>
            <a:xfrm>
              <a:off x="6688138" y="1096963"/>
              <a:ext cx="39688" cy="41275"/>
            </a:xfrm>
            <a:custGeom>
              <a:avLst/>
              <a:gdLst/>
              <a:ahLst/>
              <a:cxnLst/>
              <a:rect l="l" t="t" r="r" b="b"/>
              <a:pathLst>
                <a:path w="25" h="26" extrusionOk="0">
                  <a:moveTo>
                    <a:pt x="14" y="0"/>
                  </a:moveTo>
                  <a:cubicBezTo>
                    <a:pt x="11" y="0"/>
                    <a:pt x="11" y="0"/>
                    <a:pt x="11" y="0"/>
                  </a:cubicBezTo>
                  <a:cubicBezTo>
                    <a:pt x="5" y="0"/>
                    <a:pt x="0" y="5"/>
                    <a:pt x="0" y="12"/>
                  </a:cubicBezTo>
                  <a:cubicBezTo>
                    <a:pt x="0" y="26"/>
                    <a:pt x="0" y="26"/>
                    <a:pt x="0" y="26"/>
                  </a:cubicBezTo>
                  <a:cubicBezTo>
                    <a:pt x="25" y="26"/>
                    <a:pt x="25" y="26"/>
                    <a:pt x="25" y="26"/>
                  </a:cubicBezTo>
                  <a:cubicBezTo>
                    <a:pt x="25" y="12"/>
                    <a:pt x="25" y="12"/>
                    <a:pt x="25" y="12"/>
                  </a:cubicBezTo>
                  <a:cubicBezTo>
                    <a:pt x="25" y="5"/>
                    <a:pt x="20" y="0"/>
                    <a:pt x="14" y="0"/>
                  </a:cubicBezTo>
                  <a:close/>
                </a:path>
              </a:pathLst>
            </a:cu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2" name="Google Shape;1052;p42"/>
          <p:cNvGrpSpPr/>
          <p:nvPr/>
        </p:nvGrpSpPr>
        <p:grpSpPr>
          <a:xfrm>
            <a:off x="6884787" y="4185664"/>
            <a:ext cx="384418" cy="489021"/>
            <a:chOff x="541338" y="4173538"/>
            <a:chExt cx="700087" cy="890587"/>
          </a:xfrm>
        </p:grpSpPr>
        <p:sp>
          <p:nvSpPr>
            <p:cNvPr id="1053" name="Google Shape;1053;p42"/>
            <p:cNvSpPr/>
            <p:nvPr/>
          </p:nvSpPr>
          <p:spPr>
            <a:xfrm>
              <a:off x="541338" y="4173538"/>
              <a:ext cx="503237" cy="692150"/>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4" name="Google Shape;1054;p42"/>
            <p:cNvSpPr/>
            <p:nvPr/>
          </p:nvSpPr>
          <p:spPr>
            <a:xfrm>
              <a:off x="738188" y="4371975"/>
              <a:ext cx="503237" cy="692150"/>
            </a:xfrm>
            <a:custGeom>
              <a:avLst/>
              <a:gdLst/>
              <a:ahLst/>
              <a:cxnLst/>
              <a:rect l="l" t="t" r="r" b="b"/>
              <a:pathLst>
                <a:path w="317" h="436" extrusionOk="0">
                  <a:moveTo>
                    <a:pt x="193" y="0"/>
                  </a:moveTo>
                  <a:lnTo>
                    <a:pt x="317" y="0"/>
                  </a:lnTo>
                  <a:lnTo>
                    <a:pt x="317" y="436"/>
                  </a:lnTo>
                  <a:lnTo>
                    <a:pt x="0" y="436"/>
                  </a:lnTo>
                  <a:lnTo>
                    <a:pt x="0" y="311"/>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42"/>
            <p:cNvSpPr/>
            <p:nvPr/>
          </p:nvSpPr>
          <p:spPr>
            <a:xfrm>
              <a:off x="608013" y="4240213"/>
              <a:ext cx="233362" cy="233363"/>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56" name="Google Shape;1056;p42"/>
            <p:cNvCxnSpPr/>
            <p:nvPr/>
          </p:nvCxnSpPr>
          <p:spPr>
            <a:xfrm>
              <a:off x="608013" y="4576763"/>
              <a:ext cx="234950" cy="0"/>
            </a:xfrm>
            <a:prstGeom prst="straightConnector1">
              <a:avLst/>
            </a:prstGeom>
            <a:noFill/>
            <a:ln w="22225" cap="flat" cmpd="sng">
              <a:solidFill>
                <a:srgbClr val="344154"/>
              </a:solidFill>
              <a:prstDash val="solid"/>
              <a:miter lim="800000"/>
              <a:headEnd type="none" w="med" len="med"/>
              <a:tailEnd type="none" w="med" len="med"/>
            </a:ln>
          </p:spPr>
        </p:cxnSp>
        <p:cxnSp>
          <p:nvCxnSpPr>
            <p:cNvPr id="1057" name="Google Shape;1057;p42"/>
            <p:cNvCxnSpPr/>
            <p:nvPr/>
          </p:nvCxnSpPr>
          <p:spPr>
            <a:xfrm>
              <a:off x="608013" y="4649788"/>
              <a:ext cx="234950" cy="0"/>
            </a:xfrm>
            <a:prstGeom prst="straightConnector1">
              <a:avLst/>
            </a:prstGeom>
            <a:noFill/>
            <a:ln w="22225" cap="flat" cmpd="sng">
              <a:solidFill>
                <a:srgbClr val="344154"/>
              </a:solidFill>
              <a:prstDash val="solid"/>
              <a:miter lim="800000"/>
              <a:headEnd type="none" w="med" len="med"/>
              <a:tailEnd type="none" w="med" len="med"/>
            </a:ln>
          </p:spPr>
        </p:cxnSp>
        <p:cxnSp>
          <p:nvCxnSpPr>
            <p:cNvPr id="1058" name="Google Shape;1058;p42"/>
            <p:cNvCxnSpPr/>
            <p:nvPr/>
          </p:nvCxnSpPr>
          <p:spPr>
            <a:xfrm rot="10800000">
              <a:off x="1044575" y="5005388"/>
              <a:ext cx="155575" cy="0"/>
            </a:xfrm>
            <a:prstGeom prst="straightConnector1">
              <a:avLst/>
            </a:prstGeom>
            <a:noFill/>
            <a:ln w="22225" cap="flat" cmpd="sng">
              <a:solidFill>
                <a:srgbClr val="344154"/>
              </a:solidFill>
              <a:prstDash val="solid"/>
              <a:miter lim="800000"/>
              <a:headEnd type="none" w="med" len="med"/>
              <a:tailEnd type="none" w="med" len="med"/>
            </a:ln>
          </p:spPr>
        </p:cxnSp>
        <p:sp>
          <p:nvSpPr>
            <p:cNvPr id="1059" name="Google Shape;1059;p42"/>
            <p:cNvSpPr/>
            <p:nvPr/>
          </p:nvSpPr>
          <p:spPr>
            <a:xfrm>
              <a:off x="1044575" y="4913313"/>
              <a:ext cx="155575" cy="46038"/>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42"/>
            <p:cNvSpPr/>
            <p:nvPr/>
          </p:nvSpPr>
          <p:spPr>
            <a:xfrm>
              <a:off x="657225" y="4289425"/>
              <a:ext cx="136525" cy="136525"/>
            </a:xfrm>
            <a:custGeom>
              <a:avLst/>
              <a:gdLst/>
              <a:ahLst/>
              <a:cxnLst/>
              <a:rect l="l" t="t" r="r" b="b"/>
              <a:pathLst>
                <a:path w="77" h="77" extrusionOk="0">
                  <a:moveTo>
                    <a:pt x="0" y="77"/>
                  </a:moveTo>
                  <a:cubicBezTo>
                    <a:pt x="77" y="77"/>
                    <a:pt x="77" y="77"/>
                    <a:pt x="77" y="77"/>
                  </a:cubicBezTo>
                  <a:cubicBezTo>
                    <a:pt x="77" y="0"/>
                    <a:pt x="77" y="0"/>
                    <a:pt x="77" y="0"/>
                  </a:cubicBezTo>
                  <a:cubicBezTo>
                    <a:pt x="77" y="0"/>
                    <a:pt x="53" y="55"/>
                    <a:pt x="0" y="77"/>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42"/>
            <p:cNvSpPr/>
            <p:nvPr/>
          </p:nvSpPr>
          <p:spPr>
            <a:xfrm>
              <a:off x="1106488" y="4221163"/>
              <a:ext cx="85725" cy="87313"/>
            </a:xfrm>
            <a:custGeom>
              <a:avLst/>
              <a:gdLst/>
              <a:ahLst/>
              <a:cxnLst/>
              <a:rect l="l" t="t" r="r" b="b"/>
              <a:pathLst>
                <a:path w="54" h="55" extrusionOk="0">
                  <a:moveTo>
                    <a:pt x="54" y="55"/>
                  </a:moveTo>
                  <a:lnTo>
                    <a:pt x="54" y="0"/>
                  </a:lnTo>
                  <a:lnTo>
                    <a:pt x="0" y="0"/>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42"/>
            <p:cNvSpPr/>
            <p:nvPr/>
          </p:nvSpPr>
          <p:spPr>
            <a:xfrm>
              <a:off x="590550" y="4927600"/>
              <a:ext cx="85725" cy="87313"/>
            </a:xfrm>
            <a:custGeom>
              <a:avLst/>
              <a:gdLst/>
              <a:ahLst/>
              <a:cxnLst/>
              <a:rect l="l" t="t" r="r" b="b"/>
              <a:pathLst>
                <a:path w="54" h="55" extrusionOk="0">
                  <a:moveTo>
                    <a:pt x="0" y="0"/>
                  </a:moveTo>
                  <a:lnTo>
                    <a:pt x="0" y="55"/>
                  </a:lnTo>
                  <a:lnTo>
                    <a:pt x="54" y="55"/>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63" name="Google Shape;1063;p42"/>
          <p:cNvGrpSpPr/>
          <p:nvPr/>
        </p:nvGrpSpPr>
        <p:grpSpPr>
          <a:xfrm>
            <a:off x="2773823" y="3351034"/>
            <a:ext cx="445622" cy="478789"/>
            <a:chOff x="5786438" y="4792663"/>
            <a:chExt cx="831850" cy="893763"/>
          </a:xfrm>
        </p:grpSpPr>
        <p:sp>
          <p:nvSpPr>
            <p:cNvPr id="1064" name="Google Shape;1064;p42"/>
            <p:cNvSpPr/>
            <p:nvPr/>
          </p:nvSpPr>
          <p:spPr>
            <a:xfrm>
              <a:off x="5851526" y="4979988"/>
              <a:ext cx="701675" cy="706438"/>
            </a:xfrm>
            <a:prstGeom prst="ellipse">
              <a:avLst/>
            </a:prstGeom>
            <a:noFill/>
            <a:ln w="20625"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42"/>
            <p:cNvSpPr/>
            <p:nvPr/>
          </p:nvSpPr>
          <p:spPr>
            <a:xfrm>
              <a:off x="5786438" y="4914900"/>
              <a:ext cx="831850" cy="419100"/>
            </a:xfrm>
            <a:custGeom>
              <a:avLst/>
              <a:gdLst/>
              <a:ahLst/>
              <a:cxnLst/>
              <a:rect l="l" t="t" r="r" b="b"/>
              <a:pathLst>
                <a:path w="472" h="237" extrusionOk="0">
                  <a:moveTo>
                    <a:pt x="472" y="237"/>
                  </a:moveTo>
                  <a:cubicBezTo>
                    <a:pt x="472" y="106"/>
                    <a:pt x="366" y="0"/>
                    <a:pt x="236" y="0"/>
                  </a:cubicBezTo>
                  <a:cubicBezTo>
                    <a:pt x="105" y="0"/>
                    <a:pt x="0" y="106"/>
                    <a:pt x="0" y="237"/>
                  </a:cubicBezTo>
                </a:path>
              </a:pathLst>
            </a:custGeom>
            <a:noFill/>
            <a:ln w="20625"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42"/>
            <p:cNvSpPr/>
            <p:nvPr/>
          </p:nvSpPr>
          <p:spPr>
            <a:xfrm>
              <a:off x="6137276" y="4841875"/>
              <a:ext cx="130175" cy="73025"/>
            </a:xfrm>
            <a:custGeom>
              <a:avLst/>
              <a:gdLst/>
              <a:ahLst/>
              <a:cxnLst/>
              <a:rect l="l" t="t" r="r" b="b"/>
              <a:pathLst>
                <a:path w="74" h="41" extrusionOk="0">
                  <a:moveTo>
                    <a:pt x="0" y="41"/>
                  </a:moveTo>
                  <a:cubicBezTo>
                    <a:pt x="0" y="15"/>
                    <a:pt x="0" y="15"/>
                    <a:pt x="0" y="15"/>
                  </a:cubicBezTo>
                  <a:cubicBezTo>
                    <a:pt x="0" y="7"/>
                    <a:pt x="6" y="0"/>
                    <a:pt x="15" y="0"/>
                  </a:cubicBezTo>
                  <a:cubicBezTo>
                    <a:pt x="59" y="0"/>
                    <a:pt x="59" y="0"/>
                    <a:pt x="59" y="0"/>
                  </a:cubicBezTo>
                  <a:cubicBezTo>
                    <a:pt x="67" y="0"/>
                    <a:pt x="74" y="7"/>
                    <a:pt x="74" y="15"/>
                  </a:cubicBezTo>
                  <a:cubicBezTo>
                    <a:pt x="74" y="41"/>
                    <a:pt x="74" y="41"/>
                    <a:pt x="74" y="41"/>
                  </a:cubicBezTo>
                </a:path>
              </a:pathLst>
            </a:custGeom>
            <a:noFill/>
            <a:ln w="206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67" name="Google Shape;1067;p42"/>
            <p:cNvCxnSpPr/>
            <p:nvPr/>
          </p:nvCxnSpPr>
          <p:spPr>
            <a:xfrm rot="10800000" flipH="1">
              <a:off x="6497638" y="4970463"/>
              <a:ext cx="65088" cy="68263"/>
            </a:xfrm>
            <a:prstGeom prst="straightConnector1">
              <a:avLst/>
            </a:prstGeom>
            <a:noFill/>
            <a:ln w="20625" cap="flat" cmpd="sng">
              <a:solidFill>
                <a:srgbClr val="344154"/>
              </a:solidFill>
              <a:prstDash val="solid"/>
              <a:miter lim="800000"/>
              <a:headEnd type="none" w="med" len="med"/>
              <a:tailEnd type="none" w="med" len="med"/>
            </a:ln>
          </p:spPr>
        </p:cxnSp>
        <p:cxnSp>
          <p:nvCxnSpPr>
            <p:cNvPr id="1068" name="Google Shape;1068;p42"/>
            <p:cNvCxnSpPr/>
            <p:nvPr/>
          </p:nvCxnSpPr>
          <p:spPr>
            <a:xfrm>
              <a:off x="6529388" y="4937125"/>
              <a:ext cx="68263" cy="69850"/>
            </a:xfrm>
            <a:prstGeom prst="straightConnector1">
              <a:avLst/>
            </a:prstGeom>
            <a:noFill/>
            <a:ln w="20625" cap="rnd" cmpd="sng">
              <a:solidFill>
                <a:srgbClr val="344154"/>
              </a:solidFill>
              <a:prstDash val="solid"/>
              <a:miter lim="800000"/>
              <a:headEnd type="none" w="med" len="med"/>
              <a:tailEnd type="none" w="med" len="med"/>
            </a:ln>
          </p:spPr>
        </p:cxnSp>
        <p:cxnSp>
          <p:nvCxnSpPr>
            <p:cNvPr id="1069" name="Google Shape;1069;p42"/>
            <p:cNvCxnSpPr/>
            <p:nvPr/>
          </p:nvCxnSpPr>
          <p:spPr>
            <a:xfrm rot="10800000">
              <a:off x="5840413" y="4970463"/>
              <a:ext cx="66675" cy="68263"/>
            </a:xfrm>
            <a:prstGeom prst="straightConnector1">
              <a:avLst/>
            </a:prstGeom>
            <a:noFill/>
            <a:ln w="20625" cap="flat" cmpd="sng">
              <a:solidFill>
                <a:srgbClr val="344154"/>
              </a:solidFill>
              <a:prstDash val="solid"/>
              <a:miter lim="800000"/>
              <a:headEnd type="none" w="med" len="med"/>
              <a:tailEnd type="none" w="med" len="med"/>
            </a:ln>
          </p:spPr>
        </p:cxnSp>
        <p:cxnSp>
          <p:nvCxnSpPr>
            <p:cNvPr id="1070" name="Google Shape;1070;p42"/>
            <p:cNvCxnSpPr/>
            <p:nvPr/>
          </p:nvCxnSpPr>
          <p:spPr>
            <a:xfrm flipH="1">
              <a:off x="5807076" y="4937125"/>
              <a:ext cx="68263" cy="69850"/>
            </a:xfrm>
            <a:prstGeom prst="straightConnector1">
              <a:avLst/>
            </a:prstGeom>
            <a:noFill/>
            <a:ln w="20625" cap="rnd" cmpd="sng">
              <a:solidFill>
                <a:srgbClr val="344154"/>
              </a:solidFill>
              <a:prstDash val="solid"/>
              <a:miter lim="800000"/>
              <a:headEnd type="none" w="med" len="med"/>
              <a:tailEnd type="none" w="med" len="med"/>
            </a:ln>
          </p:spPr>
        </p:cxnSp>
        <p:cxnSp>
          <p:nvCxnSpPr>
            <p:cNvPr id="1071" name="Google Shape;1071;p42"/>
            <p:cNvCxnSpPr/>
            <p:nvPr/>
          </p:nvCxnSpPr>
          <p:spPr>
            <a:xfrm>
              <a:off x="6111876" y="4792663"/>
              <a:ext cx="177800" cy="0"/>
            </a:xfrm>
            <a:prstGeom prst="straightConnector1">
              <a:avLst/>
            </a:prstGeom>
            <a:noFill/>
            <a:ln w="20625" cap="rnd" cmpd="sng">
              <a:solidFill>
                <a:srgbClr val="344154"/>
              </a:solidFill>
              <a:prstDash val="solid"/>
              <a:miter lim="800000"/>
              <a:headEnd type="none" w="med" len="med"/>
              <a:tailEnd type="none" w="med" len="med"/>
            </a:ln>
          </p:spPr>
        </p:cxnSp>
        <p:sp>
          <p:nvSpPr>
            <p:cNvPr id="1072" name="Google Shape;1072;p42"/>
            <p:cNvSpPr/>
            <p:nvPr/>
          </p:nvSpPr>
          <p:spPr>
            <a:xfrm>
              <a:off x="6157913" y="5289550"/>
              <a:ext cx="87313" cy="87313"/>
            </a:xfrm>
            <a:prstGeom prst="ellipse">
              <a:avLst/>
            </a:prstGeom>
            <a:noFill/>
            <a:ln w="20625"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42"/>
            <p:cNvSpPr/>
            <p:nvPr/>
          </p:nvSpPr>
          <p:spPr>
            <a:xfrm>
              <a:off x="6200776" y="5086350"/>
              <a:ext cx="1588" cy="0"/>
            </a:xfrm>
            <a:custGeom>
              <a:avLst/>
              <a:gdLst/>
              <a:ahLst/>
              <a:cxnLst/>
              <a:rect l="l" t="t" r="r" b="b"/>
              <a:pathLst>
                <a:path w="1" h="120000" extrusionOk="0">
                  <a:moveTo>
                    <a:pt x="1" y="0"/>
                  </a:moveTo>
                  <a:cubicBezTo>
                    <a:pt x="1" y="0"/>
                    <a:pt x="1" y="0"/>
                    <a:pt x="1" y="0"/>
                  </a:cubicBezTo>
                  <a:cubicBezTo>
                    <a:pt x="0" y="0"/>
                    <a:pt x="0" y="0"/>
                    <a:pt x="0" y="0"/>
                  </a:cubicBezTo>
                  <a:cubicBezTo>
                    <a:pt x="0" y="0"/>
                    <a:pt x="0" y="0"/>
                    <a:pt x="0" y="0"/>
                  </a:cubicBezTo>
                  <a:lnTo>
                    <a:pt x="1" y="0"/>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42"/>
            <p:cNvSpPr/>
            <p:nvPr/>
          </p:nvSpPr>
          <p:spPr>
            <a:xfrm>
              <a:off x="5954713" y="5089525"/>
              <a:ext cx="492125" cy="490538"/>
            </a:xfrm>
            <a:custGeom>
              <a:avLst/>
              <a:gdLst/>
              <a:ahLst/>
              <a:cxnLst/>
              <a:rect l="l" t="t" r="r" b="b"/>
              <a:pathLst>
                <a:path w="279" h="277" extrusionOk="0">
                  <a:moveTo>
                    <a:pt x="163" y="0"/>
                  </a:moveTo>
                  <a:cubicBezTo>
                    <a:pt x="164" y="95"/>
                    <a:pt x="164" y="95"/>
                    <a:pt x="164" y="95"/>
                  </a:cubicBezTo>
                  <a:cubicBezTo>
                    <a:pt x="178" y="103"/>
                    <a:pt x="188" y="119"/>
                    <a:pt x="188" y="138"/>
                  </a:cubicBezTo>
                  <a:cubicBezTo>
                    <a:pt x="188" y="164"/>
                    <a:pt x="167" y="186"/>
                    <a:pt x="140" y="186"/>
                  </a:cubicBezTo>
                  <a:cubicBezTo>
                    <a:pt x="113" y="186"/>
                    <a:pt x="91" y="164"/>
                    <a:pt x="91" y="138"/>
                  </a:cubicBezTo>
                  <a:cubicBezTo>
                    <a:pt x="91" y="137"/>
                    <a:pt x="91" y="137"/>
                    <a:pt x="91" y="137"/>
                  </a:cubicBezTo>
                  <a:cubicBezTo>
                    <a:pt x="0" y="137"/>
                    <a:pt x="0" y="137"/>
                    <a:pt x="0" y="137"/>
                  </a:cubicBezTo>
                  <a:cubicBezTo>
                    <a:pt x="0" y="137"/>
                    <a:pt x="0" y="137"/>
                    <a:pt x="0" y="138"/>
                  </a:cubicBezTo>
                  <a:cubicBezTo>
                    <a:pt x="0" y="215"/>
                    <a:pt x="63" y="277"/>
                    <a:pt x="140" y="277"/>
                  </a:cubicBezTo>
                  <a:cubicBezTo>
                    <a:pt x="171" y="277"/>
                    <a:pt x="200" y="267"/>
                    <a:pt x="223" y="249"/>
                  </a:cubicBezTo>
                  <a:cubicBezTo>
                    <a:pt x="227" y="247"/>
                    <a:pt x="230" y="244"/>
                    <a:pt x="233" y="241"/>
                  </a:cubicBezTo>
                  <a:cubicBezTo>
                    <a:pt x="235" y="239"/>
                    <a:pt x="237" y="238"/>
                    <a:pt x="238" y="236"/>
                  </a:cubicBezTo>
                  <a:cubicBezTo>
                    <a:pt x="248" y="227"/>
                    <a:pt x="256" y="216"/>
                    <a:pt x="262" y="204"/>
                  </a:cubicBezTo>
                  <a:cubicBezTo>
                    <a:pt x="263" y="202"/>
                    <a:pt x="264" y="200"/>
                    <a:pt x="265" y="198"/>
                  </a:cubicBezTo>
                  <a:cubicBezTo>
                    <a:pt x="274" y="180"/>
                    <a:pt x="279" y="159"/>
                    <a:pt x="279" y="138"/>
                  </a:cubicBezTo>
                  <a:cubicBezTo>
                    <a:pt x="279" y="69"/>
                    <a:pt x="229" y="11"/>
                    <a:pt x="163" y="0"/>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75" name="Google Shape;1075;p42"/>
            <p:cNvCxnSpPr/>
            <p:nvPr/>
          </p:nvCxnSpPr>
          <p:spPr>
            <a:xfrm rot="10800000">
              <a:off x="6200776" y="5086350"/>
              <a:ext cx="1588" cy="203200"/>
            </a:xfrm>
            <a:prstGeom prst="straightConnector1">
              <a:avLst/>
            </a:prstGeom>
            <a:noFill/>
            <a:ln w="20625" cap="rnd" cmpd="sng">
              <a:solidFill>
                <a:srgbClr val="344154"/>
              </a:solidFill>
              <a:prstDash val="solid"/>
              <a:miter lim="800000"/>
              <a:headEnd type="none" w="med" len="med"/>
              <a:tailEnd type="none" w="med" len="med"/>
            </a:ln>
          </p:spPr>
        </p:cxnSp>
      </p:grpSp>
      <p:grpSp>
        <p:nvGrpSpPr>
          <p:cNvPr id="1076" name="Google Shape;1076;p42"/>
          <p:cNvGrpSpPr/>
          <p:nvPr/>
        </p:nvGrpSpPr>
        <p:grpSpPr>
          <a:xfrm>
            <a:off x="1095842" y="2780302"/>
            <a:ext cx="507259" cy="624232"/>
            <a:chOff x="9439275" y="4889501"/>
            <a:chExt cx="715962" cy="881062"/>
          </a:xfrm>
        </p:grpSpPr>
        <p:sp>
          <p:nvSpPr>
            <p:cNvPr id="1077" name="Google Shape;1077;p42"/>
            <p:cNvSpPr/>
            <p:nvPr/>
          </p:nvSpPr>
          <p:spPr>
            <a:xfrm>
              <a:off x="9512300" y="5480051"/>
              <a:ext cx="155575" cy="46038"/>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42"/>
            <p:cNvSpPr/>
            <p:nvPr/>
          </p:nvSpPr>
          <p:spPr>
            <a:xfrm>
              <a:off x="9439275" y="4889501"/>
              <a:ext cx="554037" cy="765175"/>
            </a:xfrm>
            <a:custGeom>
              <a:avLst/>
              <a:gdLst/>
              <a:ahLst/>
              <a:cxnLst/>
              <a:rect l="l" t="t" r="r" b="b"/>
              <a:pathLst>
                <a:path w="349" h="482" extrusionOk="0">
                  <a:moveTo>
                    <a:pt x="261" y="482"/>
                  </a:moveTo>
                  <a:lnTo>
                    <a:pt x="0" y="482"/>
                  </a:lnTo>
                  <a:lnTo>
                    <a:pt x="0" y="0"/>
                  </a:lnTo>
                  <a:lnTo>
                    <a:pt x="349" y="0"/>
                  </a:lnTo>
                  <a:lnTo>
                    <a:pt x="349" y="210"/>
                  </a:lnTo>
                </a:path>
              </a:pathLst>
            </a:custGeom>
            <a:noFill/>
            <a:ln w="206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42"/>
            <p:cNvSpPr/>
            <p:nvPr/>
          </p:nvSpPr>
          <p:spPr>
            <a:xfrm>
              <a:off x="9512300" y="4964113"/>
              <a:ext cx="258762" cy="258763"/>
            </a:xfrm>
            <a:prstGeom prst="rect">
              <a:avLst/>
            </a:prstGeom>
            <a:noFill/>
            <a:ln w="206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80" name="Google Shape;1080;p42"/>
            <p:cNvCxnSpPr/>
            <p:nvPr/>
          </p:nvCxnSpPr>
          <p:spPr>
            <a:xfrm>
              <a:off x="9512300" y="5335588"/>
              <a:ext cx="260350" cy="0"/>
            </a:xfrm>
            <a:prstGeom prst="straightConnector1">
              <a:avLst/>
            </a:prstGeom>
            <a:noFill/>
            <a:ln w="20625" cap="flat" cmpd="sng">
              <a:solidFill>
                <a:srgbClr val="344154"/>
              </a:solidFill>
              <a:prstDash val="solid"/>
              <a:miter lim="800000"/>
              <a:headEnd type="none" w="med" len="med"/>
              <a:tailEnd type="none" w="med" len="med"/>
            </a:ln>
          </p:spPr>
        </p:cxnSp>
        <p:cxnSp>
          <p:nvCxnSpPr>
            <p:cNvPr id="1081" name="Google Shape;1081;p42"/>
            <p:cNvCxnSpPr/>
            <p:nvPr/>
          </p:nvCxnSpPr>
          <p:spPr>
            <a:xfrm>
              <a:off x="9512300" y="5414963"/>
              <a:ext cx="260350" cy="0"/>
            </a:xfrm>
            <a:prstGeom prst="straightConnector1">
              <a:avLst/>
            </a:prstGeom>
            <a:noFill/>
            <a:ln w="20625" cap="flat" cmpd="sng">
              <a:solidFill>
                <a:srgbClr val="344154"/>
              </a:solidFill>
              <a:prstDash val="solid"/>
              <a:miter lim="800000"/>
              <a:headEnd type="none" w="med" len="med"/>
              <a:tailEnd type="none" w="med" len="med"/>
            </a:ln>
          </p:spPr>
        </p:cxnSp>
        <p:sp>
          <p:nvSpPr>
            <p:cNvPr id="1082" name="Google Shape;1082;p42"/>
            <p:cNvSpPr/>
            <p:nvPr/>
          </p:nvSpPr>
          <p:spPr>
            <a:xfrm>
              <a:off x="9567863" y="5018088"/>
              <a:ext cx="149225" cy="150813"/>
            </a:xfrm>
            <a:custGeom>
              <a:avLst/>
              <a:gdLst/>
              <a:ahLst/>
              <a:cxnLst/>
              <a:rect l="l" t="t" r="r" b="b"/>
              <a:pathLst>
                <a:path w="88" h="88" extrusionOk="0">
                  <a:moveTo>
                    <a:pt x="0" y="88"/>
                  </a:moveTo>
                  <a:cubicBezTo>
                    <a:pt x="88" y="88"/>
                    <a:pt x="88" y="88"/>
                    <a:pt x="88" y="88"/>
                  </a:cubicBezTo>
                  <a:cubicBezTo>
                    <a:pt x="88" y="0"/>
                    <a:pt x="88" y="0"/>
                    <a:pt x="88" y="0"/>
                  </a:cubicBezTo>
                  <a:cubicBezTo>
                    <a:pt x="88" y="0"/>
                    <a:pt x="61" y="63"/>
                    <a:pt x="0" y="88"/>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42"/>
            <p:cNvSpPr/>
            <p:nvPr/>
          </p:nvSpPr>
          <p:spPr>
            <a:xfrm>
              <a:off x="9832975" y="5253038"/>
              <a:ext cx="322262" cy="322263"/>
            </a:xfrm>
            <a:prstGeom prst="ellipse">
              <a:avLst/>
            </a:prstGeom>
            <a:noFill/>
            <a:ln w="206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42"/>
            <p:cNvSpPr/>
            <p:nvPr/>
          </p:nvSpPr>
          <p:spPr>
            <a:xfrm>
              <a:off x="9993313" y="5308601"/>
              <a:ext cx="106362" cy="106363"/>
            </a:xfrm>
            <a:custGeom>
              <a:avLst/>
              <a:gdLst/>
              <a:ahLst/>
              <a:cxnLst/>
              <a:rect l="l" t="t" r="r" b="b"/>
              <a:pathLst>
                <a:path w="62" h="62" extrusionOk="0">
                  <a:moveTo>
                    <a:pt x="0" y="0"/>
                  </a:moveTo>
                  <a:cubicBezTo>
                    <a:pt x="34" y="0"/>
                    <a:pt x="62" y="27"/>
                    <a:pt x="62" y="62"/>
                  </a:cubicBezTo>
                </a:path>
              </a:pathLst>
            </a:custGeom>
            <a:noFill/>
            <a:ln w="20625"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42"/>
            <p:cNvSpPr/>
            <p:nvPr/>
          </p:nvSpPr>
          <p:spPr>
            <a:xfrm>
              <a:off x="9961563" y="5608638"/>
              <a:ext cx="65087" cy="161925"/>
            </a:xfrm>
            <a:custGeom>
              <a:avLst/>
              <a:gdLst/>
              <a:ahLst/>
              <a:cxnLst/>
              <a:rect l="l" t="t" r="r" b="b"/>
              <a:pathLst>
                <a:path w="38" h="95" extrusionOk="0">
                  <a:moveTo>
                    <a:pt x="0" y="0"/>
                  </a:moveTo>
                  <a:cubicBezTo>
                    <a:pt x="0" y="76"/>
                    <a:pt x="0" y="76"/>
                    <a:pt x="0" y="76"/>
                  </a:cubicBezTo>
                  <a:cubicBezTo>
                    <a:pt x="0" y="87"/>
                    <a:pt x="8" y="95"/>
                    <a:pt x="19" y="95"/>
                  </a:cubicBezTo>
                  <a:cubicBezTo>
                    <a:pt x="19" y="95"/>
                    <a:pt x="19" y="95"/>
                    <a:pt x="19" y="95"/>
                  </a:cubicBezTo>
                  <a:cubicBezTo>
                    <a:pt x="30" y="95"/>
                    <a:pt x="38" y="87"/>
                    <a:pt x="38" y="76"/>
                  </a:cubicBezTo>
                  <a:cubicBezTo>
                    <a:pt x="38" y="0"/>
                    <a:pt x="38" y="0"/>
                    <a:pt x="38" y="0"/>
                  </a:cubicBezTo>
                </a:path>
              </a:pathLst>
            </a:custGeom>
            <a:noFill/>
            <a:ln w="206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6" name="Google Shape;1086;p42"/>
          <p:cNvGrpSpPr/>
          <p:nvPr/>
        </p:nvGrpSpPr>
        <p:grpSpPr>
          <a:xfrm>
            <a:off x="9568891" y="4617993"/>
            <a:ext cx="384418" cy="489021"/>
            <a:chOff x="541338" y="4173538"/>
            <a:chExt cx="700087" cy="890587"/>
          </a:xfrm>
        </p:grpSpPr>
        <p:sp>
          <p:nvSpPr>
            <p:cNvPr id="1087" name="Google Shape;1087;p42"/>
            <p:cNvSpPr/>
            <p:nvPr/>
          </p:nvSpPr>
          <p:spPr>
            <a:xfrm>
              <a:off x="541338" y="4173538"/>
              <a:ext cx="503237" cy="692150"/>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42"/>
            <p:cNvSpPr/>
            <p:nvPr/>
          </p:nvSpPr>
          <p:spPr>
            <a:xfrm>
              <a:off x="738188" y="4371975"/>
              <a:ext cx="503237" cy="692150"/>
            </a:xfrm>
            <a:custGeom>
              <a:avLst/>
              <a:gdLst/>
              <a:ahLst/>
              <a:cxnLst/>
              <a:rect l="l" t="t" r="r" b="b"/>
              <a:pathLst>
                <a:path w="317" h="436" extrusionOk="0">
                  <a:moveTo>
                    <a:pt x="193" y="0"/>
                  </a:moveTo>
                  <a:lnTo>
                    <a:pt x="317" y="0"/>
                  </a:lnTo>
                  <a:lnTo>
                    <a:pt x="317" y="436"/>
                  </a:lnTo>
                  <a:lnTo>
                    <a:pt x="0" y="436"/>
                  </a:lnTo>
                  <a:lnTo>
                    <a:pt x="0" y="311"/>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42"/>
            <p:cNvSpPr/>
            <p:nvPr/>
          </p:nvSpPr>
          <p:spPr>
            <a:xfrm>
              <a:off x="608013" y="4240213"/>
              <a:ext cx="233362" cy="233363"/>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90" name="Google Shape;1090;p42"/>
            <p:cNvCxnSpPr/>
            <p:nvPr/>
          </p:nvCxnSpPr>
          <p:spPr>
            <a:xfrm>
              <a:off x="608013" y="4576763"/>
              <a:ext cx="234950" cy="0"/>
            </a:xfrm>
            <a:prstGeom prst="straightConnector1">
              <a:avLst/>
            </a:prstGeom>
            <a:noFill/>
            <a:ln w="22225" cap="flat" cmpd="sng">
              <a:solidFill>
                <a:srgbClr val="344154"/>
              </a:solidFill>
              <a:prstDash val="solid"/>
              <a:miter lim="800000"/>
              <a:headEnd type="none" w="med" len="med"/>
              <a:tailEnd type="none" w="med" len="med"/>
            </a:ln>
          </p:spPr>
        </p:cxnSp>
        <p:cxnSp>
          <p:nvCxnSpPr>
            <p:cNvPr id="1091" name="Google Shape;1091;p42"/>
            <p:cNvCxnSpPr/>
            <p:nvPr/>
          </p:nvCxnSpPr>
          <p:spPr>
            <a:xfrm>
              <a:off x="608013" y="4649788"/>
              <a:ext cx="234950" cy="0"/>
            </a:xfrm>
            <a:prstGeom prst="straightConnector1">
              <a:avLst/>
            </a:prstGeom>
            <a:noFill/>
            <a:ln w="22225" cap="flat" cmpd="sng">
              <a:solidFill>
                <a:srgbClr val="344154"/>
              </a:solidFill>
              <a:prstDash val="solid"/>
              <a:miter lim="800000"/>
              <a:headEnd type="none" w="med" len="med"/>
              <a:tailEnd type="none" w="med" len="med"/>
            </a:ln>
          </p:spPr>
        </p:cxnSp>
        <p:cxnSp>
          <p:nvCxnSpPr>
            <p:cNvPr id="1092" name="Google Shape;1092;p42"/>
            <p:cNvCxnSpPr/>
            <p:nvPr/>
          </p:nvCxnSpPr>
          <p:spPr>
            <a:xfrm rot="10800000">
              <a:off x="1044575" y="5005388"/>
              <a:ext cx="155575" cy="0"/>
            </a:xfrm>
            <a:prstGeom prst="straightConnector1">
              <a:avLst/>
            </a:prstGeom>
            <a:noFill/>
            <a:ln w="22225" cap="flat" cmpd="sng">
              <a:solidFill>
                <a:srgbClr val="344154"/>
              </a:solidFill>
              <a:prstDash val="solid"/>
              <a:miter lim="800000"/>
              <a:headEnd type="none" w="med" len="med"/>
              <a:tailEnd type="none" w="med" len="med"/>
            </a:ln>
          </p:spPr>
        </p:cxnSp>
        <p:sp>
          <p:nvSpPr>
            <p:cNvPr id="1093" name="Google Shape;1093;p42"/>
            <p:cNvSpPr/>
            <p:nvPr/>
          </p:nvSpPr>
          <p:spPr>
            <a:xfrm>
              <a:off x="1044575" y="4913313"/>
              <a:ext cx="155575" cy="46038"/>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42"/>
            <p:cNvSpPr/>
            <p:nvPr/>
          </p:nvSpPr>
          <p:spPr>
            <a:xfrm>
              <a:off x="657225" y="4289425"/>
              <a:ext cx="136525" cy="136525"/>
            </a:xfrm>
            <a:custGeom>
              <a:avLst/>
              <a:gdLst/>
              <a:ahLst/>
              <a:cxnLst/>
              <a:rect l="l" t="t" r="r" b="b"/>
              <a:pathLst>
                <a:path w="77" h="77" extrusionOk="0">
                  <a:moveTo>
                    <a:pt x="0" y="77"/>
                  </a:moveTo>
                  <a:cubicBezTo>
                    <a:pt x="77" y="77"/>
                    <a:pt x="77" y="77"/>
                    <a:pt x="77" y="77"/>
                  </a:cubicBezTo>
                  <a:cubicBezTo>
                    <a:pt x="77" y="0"/>
                    <a:pt x="77" y="0"/>
                    <a:pt x="77" y="0"/>
                  </a:cubicBezTo>
                  <a:cubicBezTo>
                    <a:pt x="77" y="0"/>
                    <a:pt x="53" y="55"/>
                    <a:pt x="0" y="77"/>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42"/>
            <p:cNvSpPr/>
            <p:nvPr/>
          </p:nvSpPr>
          <p:spPr>
            <a:xfrm>
              <a:off x="1106488" y="4221163"/>
              <a:ext cx="85725" cy="87313"/>
            </a:xfrm>
            <a:custGeom>
              <a:avLst/>
              <a:gdLst/>
              <a:ahLst/>
              <a:cxnLst/>
              <a:rect l="l" t="t" r="r" b="b"/>
              <a:pathLst>
                <a:path w="54" h="55" extrusionOk="0">
                  <a:moveTo>
                    <a:pt x="54" y="55"/>
                  </a:moveTo>
                  <a:lnTo>
                    <a:pt x="54" y="0"/>
                  </a:lnTo>
                  <a:lnTo>
                    <a:pt x="0" y="0"/>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42"/>
            <p:cNvSpPr/>
            <p:nvPr/>
          </p:nvSpPr>
          <p:spPr>
            <a:xfrm>
              <a:off x="590550" y="4927600"/>
              <a:ext cx="85725" cy="87313"/>
            </a:xfrm>
            <a:custGeom>
              <a:avLst/>
              <a:gdLst/>
              <a:ahLst/>
              <a:cxnLst/>
              <a:rect l="l" t="t" r="r" b="b"/>
              <a:pathLst>
                <a:path w="54" h="55" extrusionOk="0">
                  <a:moveTo>
                    <a:pt x="0" y="0"/>
                  </a:moveTo>
                  <a:lnTo>
                    <a:pt x="0" y="55"/>
                  </a:lnTo>
                  <a:lnTo>
                    <a:pt x="54" y="55"/>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7" name="Google Shape;1097;p42"/>
          <p:cNvGrpSpPr/>
          <p:nvPr/>
        </p:nvGrpSpPr>
        <p:grpSpPr>
          <a:xfrm>
            <a:off x="6842649" y="3307625"/>
            <a:ext cx="478099" cy="374165"/>
            <a:chOff x="5343526" y="4641850"/>
            <a:chExt cx="328613" cy="257176"/>
          </a:xfrm>
        </p:grpSpPr>
        <p:sp>
          <p:nvSpPr>
            <p:cNvPr id="1098" name="Google Shape;1098;p42"/>
            <p:cNvSpPr/>
            <p:nvPr/>
          </p:nvSpPr>
          <p:spPr>
            <a:xfrm>
              <a:off x="5457826" y="4641850"/>
              <a:ext cx="214313" cy="209550"/>
            </a:xfrm>
            <a:custGeom>
              <a:avLst/>
              <a:gdLst/>
              <a:ahLst/>
              <a:cxnLst/>
              <a:rect l="l" t="t" r="r" b="b"/>
              <a:pathLst>
                <a:path w="196" h="193" extrusionOk="0">
                  <a:moveTo>
                    <a:pt x="71" y="0"/>
                  </a:moveTo>
                  <a:cubicBezTo>
                    <a:pt x="0" y="51"/>
                    <a:pt x="0" y="51"/>
                    <a:pt x="0" y="51"/>
                  </a:cubicBezTo>
                  <a:cubicBezTo>
                    <a:pt x="71" y="102"/>
                    <a:pt x="71" y="102"/>
                    <a:pt x="71" y="102"/>
                  </a:cubicBezTo>
                  <a:cubicBezTo>
                    <a:pt x="81" y="89"/>
                    <a:pt x="81" y="89"/>
                    <a:pt x="81" y="89"/>
                  </a:cubicBezTo>
                  <a:cubicBezTo>
                    <a:pt x="39" y="59"/>
                    <a:pt x="39" y="59"/>
                    <a:pt x="39" y="59"/>
                  </a:cubicBezTo>
                  <a:cubicBezTo>
                    <a:pt x="140" y="59"/>
                    <a:pt x="140" y="59"/>
                    <a:pt x="140" y="59"/>
                  </a:cubicBezTo>
                  <a:cubicBezTo>
                    <a:pt x="162" y="59"/>
                    <a:pt x="180" y="77"/>
                    <a:pt x="180" y="99"/>
                  </a:cubicBezTo>
                  <a:cubicBezTo>
                    <a:pt x="180" y="137"/>
                    <a:pt x="180" y="137"/>
                    <a:pt x="180" y="137"/>
                  </a:cubicBezTo>
                  <a:cubicBezTo>
                    <a:pt x="180" y="159"/>
                    <a:pt x="162" y="177"/>
                    <a:pt x="140" y="177"/>
                  </a:cubicBezTo>
                  <a:cubicBezTo>
                    <a:pt x="120" y="177"/>
                    <a:pt x="120" y="177"/>
                    <a:pt x="120" y="177"/>
                  </a:cubicBezTo>
                  <a:cubicBezTo>
                    <a:pt x="120" y="193"/>
                    <a:pt x="120" y="193"/>
                    <a:pt x="120" y="193"/>
                  </a:cubicBezTo>
                  <a:cubicBezTo>
                    <a:pt x="140" y="193"/>
                    <a:pt x="140" y="193"/>
                    <a:pt x="140" y="193"/>
                  </a:cubicBezTo>
                  <a:cubicBezTo>
                    <a:pt x="171" y="193"/>
                    <a:pt x="196" y="168"/>
                    <a:pt x="196" y="137"/>
                  </a:cubicBezTo>
                  <a:cubicBezTo>
                    <a:pt x="196" y="99"/>
                    <a:pt x="196" y="99"/>
                    <a:pt x="196" y="99"/>
                  </a:cubicBezTo>
                  <a:cubicBezTo>
                    <a:pt x="196" y="68"/>
                    <a:pt x="171" y="43"/>
                    <a:pt x="140" y="43"/>
                  </a:cubicBezTo>
                  <a:cubicBezTo>
                    <a:pt x="39" y="43"/>
                    <a:pt x="39" y="43"/>
                    <a:pt x="39" y="43"/>
                  </a:cubicBezTo>
                  <a:cubicBezTo>
                    <a:pt x="81" y="13"/>
                    <a:pt x="81" y="13"/>
                    <a:pt x="81" y="13"/>
                  </a:cubicBezTo>
                  <a:lnTo>
                    <a:pt x="7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42"/>
            <p:cNvSpPr/>
            <p:nvPr/>
          </p:nvSpPr>
          <p:spPr>
            <a:xfrm>
              <a:off x="5343526" y="4687888"/>
              <a:ext cx="212725" cy="211138"/>
            </a:xfrm>
            <a:custGeom>
              <a:avLst/>
              <a:gdLst/>
              <a:ahLst/>
              <a:cxnLst/>
              <a:rect l="l" t="t" r="r" b="b"/>
              <a:pathLst>
                <a:path w="196" h="193" extrusionOk="0">
                  <a:moveTo>
                    <a:pt x="56" y="16"/>
                  </a:moveTo>
                  <a:cubicBezTo>
                    <a:pt x="75" y="16"/>
                    <a:pt x="75" y="16"/>
                    <a:pt x="75" y="16"/>
                  </a:cubicBezTo>
                  <a:cubicBezTo>
                    <a:pt x="75" y="0"/>
                    <a:pt x="75" y="0"/>
                    <a:pt x="75" y="0"/>
                  </a:cubicBezTo>
                  <a:cubicBezTo>
                    <a:pt x="56" y="0"/>
                    <a:pt x="56" y="0"/>
                    <a:pt x="56" y="0"/>
                  </a:cubicBezTo>
                  <a:cubicBezTo>
                    <a:pt x="25" y="0"/>
                    <a:pt x="0" y="25"/>
                    <a:pt x="0" y="56"/>
                  </a:cubicBezTo>
                  <a:cubicBezTo>
                    <a:pt x="0" y="94"/>
                    <a:pt x="0" y="94"/>
                    <a:pt x="0" y="94"/>
                  </a:cubicBezTo>
                  <a:cubicBezTo>
                    <a:pt x="0" y="125"/>
                    <a:pt x="25" y="150"/>
                    <a:pt x="56" y="150"/>
                  </a:cubicBezTo>
                  <a:cubicBezTo>
                    <a:pt x="157" y="150"/>
                    <a:pt x="157" y="150"/>
                    <a:pt x="157" y="150"/>
                  </a:cubicBezTo>
                  <a:cubicBezTo>
                    <a:pt x="115" y="180"/>
                    <a:pt x="115" y="180"/>
                    <a:pt x="115" y="180"/>
                  </a:cubicBezTo>
                  <a:cubicBezTo>
                    <a:pt x="125" y="193"/>
                    <a:pt x="125" y="193"/>
                    <a:pt x="125" y="193"/>
                  </a:cubicBezTo>
                  <a:cubicBezTo>
                    <a:pt x="196" y="142"/>
                    <a:pt x="196" y="142"/>
                    <a:pt x="196" y="142"/>
                  </a:cubicBezTo>
                  <a:cubicBezTo>
                    <a:pt x="125" y="91"/>
                    <a:pt x="125" y="91"/>
                    <a:pt x="125" y="91"/>
                  </a:cubicBezTo>
                  <a:cubicBezTo>
                    <a:pt x="115" y="104"/>
                    <a:pt x="115" y="104"/>
                    <a:pt x="115" y="104"/>
                  </a:cubicBezTo>
                  <a:cubicBezTo>
                    <a:pt x="157" y="134"/>
                    <a:pt x="157" y="134"/>
                    <a:pt x="157" y="134"/>
                  </a:cubicBezTo>
                  <a:cubicBezTo>
                    <a:pt x="56" y="134"/>
                    <a:pt x="56" y="134"/>
                    <a:pt x="56" y="134"/>
                  </a:cubicBezTo>
                  <a:cubicBezTo>
                    <a:pt x="34" y="134"/>
                    <a:pt x="16" y="116"/>
                    <a:pt x="16" y="94"/>
                  </a:cubicBezTo>
                  <a:cubicBezTo>
                    <a:pt x="16" y="56"/>
                    <a:pt x="16" y="56"/>
                    <a:pt x="16" y="56"/>
                  </a:cubicBezTo>
                  <a:cubicBezTo>
                    <a:pt x="16" y="34"/>
                    <a:pt x="34" y="16"/>
                    <a:pt x="56" y="1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00" name="Google Shape;1100;p42"/>
          <p:cNvGrpSpPr/>
          <p:nvPr/>
        </p:nvGrpSpPr>
        <p:grpSpPr>
          <a:xfrm>
            <a:off x="11203771" y="1266144"/>
            <a:ext cx="531202" cy="533138"/>
            <a:chOff x="1597025" y="2292351"/>
            <a:chExt cx="871538" cy="874713"/>
          </a:xfrm>
        </p:grpSpPr>
        <p:sp>
          <p:nvSpPr>
            <p:cNvPr id="1101" name="Google Shape;1101;p42"/>
            <p:cNvSpPr/>
            <p:nvPr/>
          </p:nvSpPr>
          <p:spPr>
            <a:xfrm>
              <a:off x="1860550" y="2457451"/>
              <a:ext cx="341313" cy="328613"/>
            </a:xfrm>
            <a:custGeom>
              <a:avLst/>
              <a:gdLst/>
              <a:ahLst/>
              <a:cxnLst/>
              <a:rect l="l" t="t" r="r" b="b"/>
              <a:pathLst>
                <a:path w="196" h="187" extrusionOk="0">
                  <a:moveTo>
                    <a:pt x="98" y="0"/>
                  </a:moveTo>
                  <a:cubicBezTo>
                    <a:pt x="121" y="46"/>
                    <a:pt x="121" y="46"/>
                    <a:pt x="121" y="46"/>
                  </a:cubicBezTo>
                  <a:cubicBezTo>
                    <a:pt x="126" y="56"/>
                    <a:pt x="135" y="62"/>
                    <a:pt x="146" y="64"/>
                  </a:cubicBezTo>
                  <a:cubicBezTo>
                    <a:pt x="196" y="71"/>
                    <a:pt x="196" y="71"/>
                    <a:pt x="196" y="71"/>
                  </a:cubicBezTo>
                  <a:cubicBezTo>
                    <a:pt x="196" y="71"/>
                    <a:pt x="196" y="71"/>
                    <a:pt x="196" y="71"/>
                  </a:cubicBezTo>
                  <a:cubicBezTo>
                    <a:pt x="160" y="107"/>
                    <a:pt x="160" y="107"/>
                    <a:pt x="160" y="107"/>
                  </a:cubicBezTo>
                  <a:cubicBezTo>
                    <a:pt x="152" y="115"/>
                    <a:pt x="149" y="126"/>
                    <a:pt x="150" y="137"/>
                  </a:cubicBezTo>
                  <a:cubicBezTo>
                    <a:pt x="159" y="187"/>
                    <a:pt x="159" y="187"/>
                    <a:pt x="159" y="187"/>
                  </a:cubicBezTo>
                  <a:cubicBezTo>
                    <a:pt x="114" y="163"/>
                    <a:pt x="114" y="163"/>
                    <a:pt x="114" y="163"/>
                  </a:cubicBezTo>
                  <a:cubicBezTo>
                    <a:pt x="104" y="158"/>
                    <a:pt x="93" y="158"/>
                    <a:pt x="83" y="163"/>
                  </a:cubicBezTo>
                  <a:cubicBezTo>
                    <a:pt x="38" y="187"/>
                    <a:pt x="38" y="187"/>
                    <a:pt x="38" y="187"/>
                  </a:cubicBezTo>
                  <a:cubicBezTo>
                    <a:pt x="46" y="137"/>
                    <a:pt x="46" y="137"/>
                    <a:pt x="46" y="137"/>
                  </a:cubicBezTo>
                  <a:cubicBezTo>
                    <a:pt x="48" y="126"/>
                    <a:pt x="45" y="115"/>
                    <a:pt x="37" y="107"/>
                  </a:cubicBezTo>
                  <a:cubicBezTo>
                    <a:pt x="0" y="71"/>
                    <a:pt x="0" y="71"/>
                    <a:pt x="0" y="71"/>
                  </a:cubicBezTo>
                  <a:cubicBezTo>
                    <a:pt x="0" y="71"/>
                    <a:pt x="0" y="71"/>
                    <a:pt x="0" y="71"/>
                  </a:cubicBezTo>
                  <a:cubicBezTo>
                    <a:pt x="51" y="64"/>
                    <a:pt x="51" y="64"/>
                    <a:pt x="51" y="64"/>
                  </a:cubicBezTo>
                  <a:cubicBezTo>
                    <a:pt x="62" y="62"/>
                    <a:pt x="71" y="56"/>
                    <a:pt x="76" y="46"/>
                  </a:cubicBezTo>
                  <a:lnTo>
                    <a:pt x="98" y="0"/>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42"/>
            <p:cNvSpPr/>
            <p:nvPr/>
          </p:nvSpPr>
          <p:spPr>
            <a:xfrm>
              <a:off x="1701800" y="2292351"/>
              <a:ext cx="661988" cy="661988"/>
            </a:xfrm>
            <a:prstGeom prst="ellipse">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42"/>
            <p:cNvSpPr/>
            <p:nvPr/>
          </p:nvSpPr>
          <p:spPr>
            <a:xfrm>
              <a:off x="1774825" y="2363788"/>
              <a:ext cx="514350" cy="258763"/>
            </a:xfrm>
            <a:custGeom>
              <a:avLst/>
              <a:gdLst/>
              <a:ahLst/>
              <a:cxnLst/>
              <a:rect l="l" t="t" r="r" b="b"/>
              <a:pathLst>
                <a:path w="295" h="148" extrusionOk="0">
                  <a:moveTo>
                    <a:pt x="295" y="148"/>
                  </a:moveTo>
                  <a:cubicBezTo>
                    <a:pt x="295" y="66"/>
                    <a:pt x="229" y="0"/>
                    <a:pt x="147" y="0"/>
                  </a:cubicBezTo>
                  <a:cubicBezTo>
                    <a:pt x="66" y="0"/>
                    <a:pt x="0" y="66"/>
                    <a:pt x="0" y="148"/>
                  </a:cubicBezTo>
                </a:path>
              </a:pathLst>
            </a:custGeom>
            <a:noFill/>
            <a:ln w="22225" cap="rnd"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42"/>
            <p:cNvSpPr/>
            <p:nvPr/>
          </p:nvSpPr>
          <p:spPr>
            <a:xfrm>
              <a:off x="2117725" y="2851151"/>
              <a:ext cx="350838" cy="315913"/>
            </a:xfrm>
            <a:custGeom>
              <a:avLst/>
              <a:gdLst/>
              <a:ahLst/>
              <a:cxnLst/>
              <a:rect l="l" t="t" r="r" b="b"/>
              <a:pathLst>
                <a:path w="221" h="199" extrusionOk="0">
                  <a:moveTo>
                    <a:pt x="137" y="0"/>
                  </a:moveTo>
                  <a:lnTo>
                    <a:pt x="221" y="113"/>
                  </a:lnTo>
                  <a:lnTo>
                    <a:pt x="117" y="97"/>
                  </a:lnTo>
                  <a:lnTo>
                    <a:pt x="101" y="199"/>
                  </a:lnTo>
                  <a:lnTo>
                    <a:pt x="0" y="58"/>
                  </a:lnTo>
                </a:path>
              </a:pathLst>
            </a:custGeom>
            <a:noFill/>
            <a:ln w="22225" cap="rnd"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42"/>
            <p:cNvSpPr/>
            <p:nvPr/>
          </p:nvSpPr>
          <p:spPr>
            <a:xfrm>
              <a:off x="1597025" y="2851151"/>
              <a:ext cx="349250" cy="315913"/>
            </a:xfrm>
            <a:custGeom>
              <a:avLst/>
              <a:gdLst/>
              <a:ahLst/>
              <a:cxnLst/>
              <a:rect l="l" t="t" r="r" b="b"/>
              <a:pathLst>
                <a:path w="220" h="199" extrusionOk="0">
                  <a:moveTo>
                    <a:pt x="83" y="0"/>
                  </a:moveTo>
                  <a:lnTo>
                    <a:pt x="0" y="113"/>
                  </a:lnTo>
                  <a:lnTo>
                    <a:pt x="102" y="97"/>
                  </a:lnTo>
                  <a:lnTo>
                    <a:pt x="120" y="199"/>
                  </a:lnTo>
                  <a:lnTo>
                    <a:pt x="220" y="58"/>
                  </a:lnTo>
                </a:path>
              </a:pathLst>
            </a:custGeom>
            <a:noFill/>
            <a:ln w="22225" cap="rnd"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06" name="Google Shape;1106;p42"/>
          <p:cNvSpPr/>
          <p:nvPr/>
        </p:nvSpPr>
        <p:spPr>
          <a:xfrm>
            <a:off x="2508452" y="6268787"/>
            <a:ext cx="2732100" cy="550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Mobile On-the-Go Learning</a:t>
            </a:r>
            <a:endParaRPr sz="1200">
              <a:solidFill>
                <a:schemeClr val="dk1"/>
              </a:solidFill>
              <a:latin typeface="Calibri"/>
              <a:ea typeface="Calibri"/>
              <a:cs typeface="Calibri"/>
              <a:sym typeface="Calibri"/>
            </a:endParaRPr>
          </a:p>
        </p:txBody>
      </p:sp>
      <p:grpSp>
        <p:nvGrpSpPr>
          <p:cNvPr id="1107" name="Google Shape;1107;p42"/>
          <p:cNvGrpSpPr/>
          <p:nvPr/>
        </p:nvGrpSpPr>
        <p:grpSpPr>
          <a:xfrm>
            <a:off x="3700040" y="5768227"/>
            <a:ext cx="348924" cy="396951"/>
            <a:chOff x="1646188" y="438151"/>
            <a:chExt cx="784275" cy="892225"/>
          </a:xfrm>
        </p:grpSpPr>
        <p:cxnSp>
          <p:nvCxnSpPr>
            <p:cNvPr id="1108" name="Google Shape;1108;p42"/>
            <p:cNvCxnSpPr/>
            <p:nvPr/>
          </p:nvCxnSpPr>
          <p:spPr>
            <a:xfrm>
              <a:off x="1936750" y="488951"/>
              <a:ext cx="84000" cy="0"/>
            </a:xfrm>
            <a:prstGeom prst="straightConnector1">
              <a:avLst/>
            </a:prstGeom>
            <a:noFill/>
            <a:ln w="20625" cap="rnd" cmpd="sng">
              <a:solidFill>
                <a:srgbClr val="344154"/>
              </a:solidFill>
              <a:prstDash val="solid"/>
              <a:round/>
              <a:headEnd type="none" w="med" len="med"/>
              <a:tailEnd type="none" w="med" len="med"/>
            </a:ln>
          </p:spPr>
        </p:cxnSp>
        <p:sp>
          <p:nvSpPr>
            <p:cNvPr id="1109" name="Google Shape;1109;p42"/>
            <p:cNvSpPr/>
            <p:nvPr/>
          </p:nvSpPr>
          <p:spPr>
            <a:xfrm>
              <a:off x="1646238" y="438151"/>
              <a:ext cx="668338" cy="892174"/>
            </a:xfrm>
            <a:custGeom>
              <a:avLst/>
              <a:gdLst/>
              <a:ahLst/>
              <a:cxnLst/>
              <a:rect l="l" t="t" r="r" b="b"/>
              <a:pathLst>
                <a:path w="374" h="498" extrusionOk="0">
                  <a:moveTo>
                    <a:pt x="214" y="498"/>
                  </a:moveTo>
                  <a:cubicBezTo>
                    <a:pt x="29" y="498"/>
                    <a:pt x="29" y="498"/>
                    <a:pt x="29" y="498"/>
                  </a:cubicBezTo>
                  <a:cubicBezTo>
                    <a:pt x="13" y="498"/>
                    <a:pt x="0" y="484"/>
                    <a:pt x="0" y="468"/>
                  </a:cubicBezTo>
                  <a:cubicBezTo>
                    <a:pt x="0" y="29"/>
                    <a:pt x="0" y="29"/>
                    <a:pt x="0" y="29"/>
                  </a:cubicBezTo>
                  <a:cubicBezTo>
                    <a:pt x="0" y="13"/>
                    <a:pt x="13" y="0"/>
                    <a:pt x="29" y="0"/>
                  </a:cubicBezTo>
                  <a:cubicBezTo>
                    <a:pt x="344" y="0"/>
                    <a:pt x="344" y="0"/>
                    <a:pt x="344" y="0"/>
                  </a:cubicBezTo>
                  <a:cubicBezTo>
                    <a:pt x="360" y="0"/>
                    <a:pt x="374" y="13"/>
                    <a:pt x="374" y="29"/>
                  </a:cubicBezTo>
                  <a:cubicBezTo>
                    <a:pt x="374" y="170"/>
                    <a:pt x="374" y="170"/>
                    <a:pt x="374" y="170"/>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10" name="Google Shape;1110;p42"/>
            <p:cNvCxnSpPr/>
            <p:nvPr/>
          </p:nvCxnSpPr>
          <p:spPr>
            <a:xfrm>
              <a:off x="1936750" y="1276351"/>
              <a:ext cx="84000" cy="0"/>
            </a:xfrm>
            <a:prstGeom prst="straightConnector1">
              <a:avLst/>
            </a:prstGeom>
            <a:noFill/>
            <a:ln w="20625" cap="rnd" cmpd="sng">
              <a:solidFill>
                <a:srgbClr val="344154"/>
              </a:solidFill>
              <a:prstDash val="solid"/>
              <a:round/>
              <a:headEnd type="none" w="med" len="med"/>
              <a:tailEnd type="none" w="med" len="med"/>
            </a:ln>
          </p:spPr>
        </p:cxnSp>
        <p:cxnSp>
          <p:nvCxnSpPr>
            <p:cNvPr id="1111" name="Google Shape;1111;p42"/>
            <p:cNvCxnSpPr/>
            <p:nvPr/>
          </p:nvCxnSpPr>
          <p:spPr>
            <a:xfrm>
              <a:off x="1646238" y="542926"/>
              <a:ext cx="668400" cy="0"/>
            </a:xfrm>
            <a:prstGeom prst="straightConnector1">
              <a:avLst/>
            </a:prstGeom>
            <a:noFill/>
            <a:ln w="20625" cap="rnd" cmpd="sng">
              <a:solidFill>
                <a:srgbClr val="344154"/>
              </a:solidFill>
              <a:prstDash val="solid"/>
              <a:round/>
              <a:headEnd type="none" w="med" len="med"/>
              <a:tailEnd type="none" w="med" len="med"/>
            </a:ln>
          </p:spPr>
        </p:cxnSp>
        <p:cxnSp>
          <p:nvCxnSpPr>
            <p:cNvPr id="1112" name="Google Shape;1112;p42"/>
            <p:cNvCxnSpPr/>
            <p:nvPr/>
          </p:nvCxnSpPr>
          <p:spPr>
            <a:xfrm rot="10800000">
              <a:off x="1646188" y="1222376"/>
              <a:ext cx="374700" cy="0"/>
            </a:xfrm>
            <a:prstGeom prst="straightConnector1">
              <a:avLst/>
            </a:prstGeom>
            <a:noFill/>
            <a:ln w="20625" cap="rnd" cmpd="sng">
              <a:solidFill>
                <a:srgbClr val="344154"/>
              </a:solidFill>
              <a:prstDash val="solid"/>
              <a:round/>
              <a:headEnd type="none" w="med" len="med"/>
              <a:tailEnd type="none" w="med" len="med"/>
            </a:ln>
          </p:spPr>
        </p:cxnSp>
        <p:sp>
          <p:nvSpPr>
            <p:cNvPr id="1113" name="Google Shape;1113;p42"/>
            <p:cNvSpPr/>
            <p:nvPr/>
          </p:nvSpPr>
          <p:spPr>
            <a:xfrm>
              <a:off x="1719263" y="617538"/>
              <a:ext cx="92075" cy="90488"/>
            </a:xfrm>
            <a:custGeom>
              <a:avLst/>
              <a:gdLst/>
              <a:ahLst/>
              <a:cxnLst/>
              <a:rect l="l" t="t" r="r" b="b"/>
              <a:pathLst>
                <a:path w="51" h="51" extrusionOk="0">
                  <a:moveTo>
                    <a:pt x="38" y="51"/>
                  </a:moveTo>
                  <a:cubicBezTo>
                    <a:pt x="12" y="51"/>
                    <a:pt x="12" y="51"/>
                    <a:pt x="12" y="51"/>
                  </a:cubicBezTo>
                  <a:cubicBezTo>
                    <a:pt x="5" y="51"/>
                    <a:pt x="0" y="46"/>
                    <a:pt x="0" y="38"/>
                  </a:cubicBezTo>
                  <a:cubicBezTo>
                    <a:pt x="0" y="13"/>
                    <a:pt x="0" y="13"/>
                    <a:pt x="0" y="13"/>
                  </a:cubicBezTo>
                  <a:cubicBezTo>
                    <a:pt x="0" y="6"/>
                    <a:pt x="5" y="0"/>
                    <a:pt x="12" y="0"/>
                  </a:cubicBezTo>
                  <a:cubicBezTo>
                    <a:pt x="38" y="0"/>
                    <a:pt x="38" y="0"/>
                    <a:pt x="38" y="0"/>
                  </a:cubicBezTo>
                  <a:cubicBezTo>
                    <a:pt x="45" y="0"/>
                    <a:pt x="51" y="6"/>
                    <a:pt x="51" y="13"/>
                  </a:cubicBezTo>
                  <a:cubicBezTo>
                    <a:pt x="51" y="38"/>
                    <a:pt x="51" y="38"/>
                    <a:pt x="51" y="38"/>
                  </a:cubicBezTo>
                  <a:cubicBezTo>
                    <a:pt x="51" y="46"/>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42"/>
            <p:cNvSpPr/>
            <p:nvPr/>
          </p:nvSpPr>
          <p:spPr>
            <a:xfrm>
              <a:off x="1860550" y="617538"/>
              <a:ext cx="90488" cy="90488"/>
            </a:xfrm>
            <a:custGeom>
              <a:avLst/>
              <a:gdLst/>
              <a:ahLst/>
              <a:cxnLst/>
              <a:rect l="l" t="t" r="r" b="b"/>
              <a:pathLst>
                <a:path w="51" h="51" extrusionOk="0">
                  <a:moveTo>
                    <a:pt x="38" y="51"/>
                  </a:moveTo>
                  <a:cubicBezTo>
                    <a:pt x="13" y="51"/>
                    <a:pt x="13" y="51"/>
                    <a:pt x="13" y="51"/>
                  </a:cubicBezTo>
                  <a:cubicBezTo>
                    <a:pt x="5" y="51"/>
                    <a:pt x="0" y="46"/>
                    <a:pt x="0" y="38"/>
                  </a:cubicBezTo>
                  <a:cubicBezTo>
                    <a:pt x="0" y="13"/>
                    <a:pt x="0" y="13"/>
                    <a:pt x="0" y="13"/>
                  </a:cubicBezTo>
                  <a:cubicBezTo>
                    <a:pt x="0" y="6"/>
                    <a:pt x="5" y="0"/>
                    <a:pt x="13" y="0"/>
                  </a:cubicBezTo>
                  <a:cubicBezTo>
                    <a:pt x="38" y="0"/>
                    <a:pt x="38" y="0"/>
                    <a:pt x="38" y="0"/>
                  </a:cubicBezTo>
                  <a:cubicBezTo>
                    <a:pt x="45" y="0"/>
                    <a:pt x="51" y="6"/>
                    <a:pt x="51" y="13"/>
                  </a:cubicBezTo>
                  <a:cubicBezTo>
                    <a:pt x="51" y="38"/>
                    <a:pt x="51" y="38"/>
                    <a:pt x="51" y="38"/>
                  </a:cubicBezTo>
                  <a:cubicBezTo>
                    <a:pt x="51" y="46"/>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42"/>
            <p:cNvSpPr/>
            <p:nvPr/>
          </p:nvSpPr>
          <p:spPr>
            <a:xfrm>
              <a:off x="2001838" y="617538"/>
              <a:ext cx="90488" cy="90488"/>
            </a:xfrm>
            <a:custGeom>
              <a:avLst/>
              <a:gdLst/>
              <a:ahLst/>
              <a:cxnLst/>
              <a:rect l="l" t="t" r="r" b="b"/>
              <a:pathLst>
                <a:path w="51" h="51" extrusionOk="0">
                  <a:moveTo>
                    <a:pt x="38" y="51"/>
                  </a:moveTo>
                  <a:cubicBezTo>
                    <a:pt x="13" y="51"/>
                    <a:pt x="13" y="51"/>
                    <a:pt x="13" y="51"/>
                  </a:cubicBezTo>
                  <a:cubicBezTo>
                    <a:pt x="6" y="51"/>
                    <a:pt x="0" y="46"/>
                    <a:pt x="0" y="38"/>
                  </a:cubicBezTo>
                  <a:cubicBezTo>
                    <a:pt x="0" y="13"/>
                    <a:pt x="0" y="13"/>
                    <a:pt x="0" y="13"/>
                  </a:cubicBezTo>
                  <a:cubicBezTo>
                    <a:pt x="0" y="6"/>
                    <a:pt x="6" y="0"/>
                    <a:pt x="13" y="0"/>
                  </a:cubicBezTo>
                  <a:cubicBezTo>
                    <a:pt x="38" y="0"/>
                    <a:pt x="38" y="0"/>
                    <a:pt x="38" y="0"/>
                  </a:cubicBezTo>
                  <a:cubicBezTo>
                    <a:pt x="45" y="0"/>
                    <a:pt x="51" y="6"/>
                    <a:pt x="51" y="13"/>
                  </a:cubicBezTo>
                  <a:cubicBezTo>
                    <a:pt x="51" y="38"/>
                    <a:pt x="51" y="38"/>
                    <a:pt x="51" y="38"/>
                  </a:cubicBezTo>
                  <a:cubicBezTo>
                    <a:pt x="51" y="46"/>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42"/>
            <p:cNvSpPr/>
            <p:nvPr/>
          </p:nvSpPr>
          <p:spPr>
            <a:xfrm>
              <a:off x="1719263" y="765176"/>
              <a:ext cx="92075" cy="92075"/>
            </a:xfrm>
            <a:custGeom>
              <a:avLst/>
              <a:gdLst/>
              <a:ahLst/>
              <a:cxnLst/>
              <a:rect l="l" t="t" r="r" b="b"/>
              <a:pathLst>
                <a:path w="51" h="51" extrusionOk="0">
                  <a:moveTo>
                    <a:pt x="38" y="51"/>
                  </a:moveTo>
                  <a:cubicBezTo>
                    <a:pt x="12" y="51"/>
                    <a:pt x="12" y="51"/>
                    <a:pt x="12" y="51"/>
                  </a:cubicBezTo>
                  <a:cubicBezTo>
                    <a:pt x="5" y="51"/>
                    <a:pt x="0" y="45"/>
                    <a:pt x="0" y="38"/>
                  </a:cubicBezTo>
                  <a:cubicBezTo>
                    <a:pt x="0" y="13"/>
                    <a:pt x="0" y="13"/>
                    <a:pt x="0" y="13"/>
                  </a:cubicBezTo>
                  <a:cubicBezTo>
                    <a:pt x="0" y="6"/>
                    <a:pt x="5" y="0"/>
                    <a:pt x="12" y="0"/>
                  </a:cubicBezTo>
                  <a:cubicBezTo>
                    <a:pt x="38" y="0"/>
                    <a:pt x="38" y="0"/>
                    <a:pt x="38" y="0"/>
                  </a:cubicBezTo>
                  <a:cubicBezTo>
                    <a:pt x="45" y="0"/>
                    <a:pt x="51" y="6"/>
                    <a:pt x="51" y="13"/>
                  </a:cubicBezTo>
                  <a:cubicBezTo>
                    <a:pt x="51" y="38"/>
                    <a:pt x="51" y="38"/>
                    <a:pt x="51" y="38"/>
                  </a:cubicBezTo>
                  <a:cubicBezTo>
                    <a:pt x="51" y="45"/>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42"/>
            <p:cNvSpPr/>
            <p:nvPr/>
          </p:nvSpPr>
          <p:spPr>
            <a:xfrm>
              <a:off x="1860550" y="765176"/>
              <a:ext cx="90488" cy="92075"/>
            </a:xfrm>
            <a:custGeom>
              <a:avLst/>
              <a:gdLst/>
              <a:ahLst/>
              <a:cxnLst/>
              <a:rect l="l" t="t" r="r" b="b"/>
              <a:pathLst>
                <a:path w="51" h="51" extrusionOk="0">
                  <a:moveTo>
                    <a:pt x="38" y="51"/>
                  </a:moveTo>
                  <a:cubicBezTo>
                    <a:pt x="13" y="51"/>
                    <a:pt x="13" y="51"/>
                    <a:pt x="13" y="51"/>
                  </a:cubicBezTo>
                  <a:cubicBezTo>
                    <a:pt x="5" y="51"/>
                    <a:pt x="0" y="45"/>
                    <a:pt x="0" y="38"/>
                  </a:cubicBezTo>
                  <a:cubicBezTo>
                    <a:pt x="0" y="13"/>
                    <a:pt x="0" y="13"/>
                    <a:pt x="0" y="13"/>
                  </a:cubicBezTo>
                  <a:cubicBezTo>
                    <a:pt x="0" y="6"/>
                    <a:pt x="5" y="0"/>
                    <a:pt x="13" y="0"/>
                  </a:cubicBezTo>
                  <a:cubicBezTo>
                    <a:pt x="38" y="0"/>
                    <a:pt x="38" y="0"/>
                    <a:pt x="38" y="0"/>
                  </a:cubicBezTo>
                  <a:cubicBezTo>
                    <a:pt x="45" y="0"/>
                    <a:pt x="51" y="6"/>
                    <a:pt x="51" y="13"/>
                  </a:cubicBezTo>
                  <a:cubicBezTo>
                    <a:pt x="51" y="38"/>
                    <a:pt x="51" y="38"/>
                    <a:pt x="51" y="38"/>
                  </a:cubicBezTo>
                  <a:cubicBezTo>
                    <a:pt x="51" y="45"/>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42"/>
            <p:cNvSpPr/>
            <p:nvPr/>
          </p:nvSpPr>
          <p:spPr>
            <a:xfrm>
              <a:off x="1719263" y="912813"/>
              <a:ext cx="92075" cy="92075"/>
            </a:xfrm>
            <a:custGeom>
              <a:avLst/>
              <a:gdLst/>
              <a:ahLst/>
              <a:cxnLst/>
              <a:rect l="l" t="t" r="r" b="b"/>
              <a:pathLst>
                <a:path w="51" h="51" extrusionOk="0">
                  <a:moveTo>
                    <a:pt x="38" y="51"/>
                  </a:moveTo>
                  <a:cubicBezTo>
                    <a:pt x="12" y="51"/>
                    <a:pt x="12" y="51"/>
                    <a:pt x="12" y="51"/>
                  </a:cubicBezTo>
                  <a:cubicBezTo>
                    <a:pt x="5" y="51"/>
                    <a:pt x="0" y="46"/>
                    <a:pt x="0" y="39"/>
                  </a:cubicBezTo>
                  <a:cubicBezTo>
                    <a:pt x="0" y="13"/>
                    <a:pt x="0" y="13"/>
                    <a:pt x="0" y="13"/>
                  </a:cubicBezTo>
                  <a:cubicBezTo>
                    <a:pt x="0" y="6"/>
                    <a:pt x="5" y="0"/>
                    <a:pt x="12" y="0"/>
                  </a:cubicBezTo>
                  <a:cubicBezTo>
                    <a:pt x="38" y="0"/>
                    <a:pt x="38" y="0"/>
                    <a:pt x="38" y="0"/>
                  </a:cubicBezTo>
                  <a:cubicBezTo>
                    <a:pt x="45" y="0"/>
                    <a:pt x="51" y="6"/>
                    <a:pt x="51" y="13"/>
                  </a:cubicBezTo>
                  <a:cubicBezTo>
                    <a:pt x="51" y="39"/>
                    <a:pt x="51" y="39"/>
                    <a:pt x="51" y="39"/>
                  </a:cubicBezTo>
                  <a:cubicBezTo>
                    <a:pt x="51" y="46"/>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42"/>
            <p:cNvSpPr/>
            <p:nvPr/>
          </p:nvSpPr>
          <p:spPr>
            <a:xfrm>
              <a:off x="1860550" y="912813"/>
              <a:ext cx="90488" cy="92075"/>
            </a:xfrm>
            <a:custGeom>
              <a:avLst/>
              <a:gdLst/>
              <a:ahLst/>
              <a:cxnLst/>
              <a:rect l="l" t="t" r="r" b="b"/>
              <a:pathLst>
                <a:path w="51" h="51" extrusionOk="0">
                  <a:moveTo>
                    <a:pt x="38" y="51"/>
                  </a:moveTo>
                  <a:cubicBezTo>
                    <a:pt x="13" y="51"/>
                    <a:pt x="13" y="51"/>
                    <a:pt x="13" y="51"/>
                  </a:cubicBezTo>
                  <a:cubicBezTo>
                    <a:pt x="5" y="51"/>
                    <a:pt x="0" y="46"/>
                    <a:pt x="0" y="39"/>
                  </a:cubicBezTo>
                  <a:cubicBezTo>
                    <a:pt x="0" y="13"/>
                    <a:pt x="0" y="13"/>
                    <a:pt x="0" y="13"/>
                  </a:cubicBezTo>
                  <a:cubicBezTo>
                    <a:pt x="0" y="6"/>
                    <a:pt x="5" y="0"/>
                    <a:pt x="13" y="0"/>
                  </a:cubicBezTo>
                  <a:cubicBezTo>
                    <a:pt x="38" y="0"/>
                    <a:pt x="38" y="0"/>
                    <a:pt x="38" y="0"/>
                  </a:cubicBezTo>
                  <a:cubicBezTo>
                    <a:pt x="45" y="0"/>
                    <a:pt x="51" y="6"/>
                    <a:pt x="51" y="13"/>
                  </a:cubicBezTo>
                  <a:cubicBezTo>
                    <a:pt x="51" y="39"/>
                    <a:pt x="51" y="39"/>
                    <a:pt x="51" y="39"/>
                  </a:cubicBezTo>
                  <a:cubicBezTo>
                    <a:pt x="51" y="46"/>
                    <a:pt x="45" y="51"/>
                    <a:pt x="38" y="51"/>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42"/>
            <p:cNvSpPr/>
            <p:nvPr/>
          </p:nvSpPr>
          <p:spPr>
            <a:xfrm>
              <a:off x="2224088" y="788988"/>
              <a:ext cx="68263" cy="90488"/>
            </a:xfrm>
            <a:custGeom>
              <a:avLst/>
              <a:gdLst/>
              <a:ahLst/>
              <a:cxnLst/>
              <a:rect l="l" t="t" r="r" b="b"/>
              <a:pathLst>
                <a:path w="39" h="50" extrusionOk="0">
                  <a:moveTo>
                    <a:pt x="0" y="50"/>
                  </a:moveTo>
                  <a:cubicBezTo>
                    <a:pt x="0" y="0"/>
                    <a:pt x="0" y="0"/>
                    <a:pt x="0" y="0"/>
                  </a:cubicBezTo>
                  <a:cubicBezTo>
                    <a:pt x="20" y="0"/>
                    <a:pt x="20" y="0"/>
                    <a:pt x="20" y="0"/>
                  </a:cubicBezTo>
                  <a:cubicBezTo>
                    <a:pt x="30" y="0"/>
                    <a:pt x="39" y="9"/>
                    <a:pt x="39" y="20"/>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42"/>
            <p:cNvSpPr/>
            <p:nvPr/>
          </p:nvSpPr>
          <p:spPr>
            <a:xfrm>
              <a:off x="2239963" y="949326"/>
              <a:ext cx="190500" cy="227013"/>
            </a:xfrm>
            <a:custGeom>
              <a:avLst/>
              <a:gdLst/>
              <a:ahLst/>
              <a:cxnLst/>
              <a:rect l="l" t="t" r="r" b="b"/>
              <a:pathLst>
                <a:path w="107" h="127" extrusionOk="0">
                  <a:moveTo>
                    <a:pt x="107" y="0"/>
                  </a:moveTo>
                  <a:cubicBezTo>
                    <a:pt x="106" y="36"/>
                    <a:pt x="100" y="72"/>
                    <a:pt x="89" y="107"/>
                  </a:cubicBezTo>
                  <a:cubicBezTo>
                    <a:pt x="85" y="118"/>
                    <a:pt x="83" y="127"/>
                    <a:pt x="83" y="127"/>
                  </a:cubicBezTo>
                  <a:cubicBezTo>
                    <a:pt x="0" y="127"/>
                    <a:pt x="0" y="127"/>
                    <a:pt x="0" y="127"/>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42"/>
            <p:cNvSpPr/>
            <p:nvPr/>
          </p:nvSpPr>
          <p:spPr>
            <a:xfrm>
              <a:off x="2052638" y="663576"/>
              <a:ext cx="171450" cy="512763"/>
            </a:xfrm>
            <a:custGeom>
              <a:avLst/>
              <a:gdLst/>
              <a:ahLst/>
              <a:cxnLst/>
              <a:rect l="l" t="t" r="r" b="b"/>
              <a:pathLst>
                <a:path w="96" h="286" extrusionOk="0">
                  <a:moveTo>
                    <a:pt x="96" y="70"/>
                  </a:moveTo>
                  <a:cubicBezTo>
                    <a:pt x="96" y="19"/>
                    <a:pt x="96" y="19"/>
                    <a:pt x="96" y="19"/>
                  </a:cubicBezTo>
                  <a:cubicBezTo>
                    <a:pt x="96" y="8"/>
                    <a:pt x="88" y="0"/>
                    <a:pt x="77" y="0"/>
                  </a:cubicBezTo>
                  <a:cubicBezTo>
                    <a:pt x="77" y="0"/>
                    <a:pt x="77" y="0"/>
                    <a:pt x="77" y="0"/>
                  </a:cubicBezTo>
                  <a:cubicBezTo>
                    <a:pt x="66" y="0"/>
                    <a:pt x="58" y="8"/>
                    <a:pt x="58" y="19"/>
                  </a:cubicBezTo>
                  <a:cubicBezTo>
                    <a:pt x="58" y="162"/>
                    <a:pt x="58" y="162"/>
                    <a:pt x="58" y="162"/>
                  </a:cubicBezTo>
                  <a:cubicBezTo>
                    <a:pt x="44" y="127"/>
                    <a:pt x="44" y="127"/>
                    <a:pt x="44" y="127"/>
                  </a:cubicBezTo>
                  <a:cubicBezTo>
                    <a:pt x="41" y="118"/>
                    <a:pt x="33" y="113"/>
                    <a:pt x="23" y="113"/>
                  </a:cubicBezTo>
                  <a:cubicBezTo>
                    <a:pt x="23" y="113"/>
                    <a:pt x="23" y="113"/>
                    <a:pt x="23" y="113"/>
                  </a:cubicBezTo>
                  <a:cubicBezTo>
                    <a:pt x="10" y="113"/>
                    <a:pt x="0" y="123"/>
                    <a:pt x="0" y="135"/>
                  </a:cubicBezTo>
                  <a:cubicBezTo>
                    <a:pt x="0" y="135"/>
                    <a:pt x="0" y="135"/>
                    <a:pt x="0" y="135"/>
                  </a:cubicBezTo>
                  <a:cubicBezTo>
                    <a:pt x="0" y="159"/>
                    <a:pt x="6" y="181"/>
                    <a:pt x="18" y="201"/>
                  </a:cubicBezTo>
                  <a:cubicBezTo>
                    <a:pt x="23" y="209"/>
                    <a:pt x="28" y="217"/>
                    <a:pt x="35" y="224"/>
                  </a:cubicBezTo>
                  <a:cubicBezTo>
                    <a:pt x="58" y="250"/>
                    <a:pt x="65" y="286"/>
                    <a:pt x="65" y="286"/>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42"/>
            <p:cNvSpPr/>
            <p:nvPr/>
          </p:nvSpPr>
          <p:spPr>
            <a:xfrm>
              <a:off x="2292350" y="815976"/>
              <a:ext cx="68263" cy="119063"/>
            </a:xfrm>
            <a:custGeom>
              <a:avLst/>
              <a:gdLst/>
              <a:ahLst/>
              <a:cxnLst/>
              <a:rect l="l" t="t" r="r" b="b"/>
              <a:pathLst>
                <a:path w="38" h="66" extrusionOk="0">
                  <a:moveTo>
                    <a:pt x="0" y="49"/>
                  </a:moveTo>
                  <a:cubicBezTo>
                    <a:pt x="0" y="0"/>
                    <a:pt x="0" y="0"/>
                    <a:pt x="0" y="0"/>
                  </a:cubicBezTo>
                  <a:cubicBezTo>
                    <a:pt x="19" y="0"/>
                    <a:pt x="19" y="0"/>
                    <a:pt x="19" y="0"/>
                  </a:cubicBezTo>
                  <a:cubicBezTo>
                    <a:pt x="30" y="0"/>
                    <a:pt x="38" y="8"/>
                    <a:pt x="38" y="19"/>
                  </a:cubicBezTo>
                  <a:cubicBezTo>
                    <a:pt x="38" y="66"/>
                    <a:pt x="38" y="66"/>
                    <a:pt x="38" y="66"/>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42"/>
            <p:cNvSpPr/>
            <p:nvPr/>
          </p:nvSpPr>
          <p:spPr>
            <a:xfrm>
              <a:off x="2360613" y="858838"/>
              <a:ext cx="69850" cy="90488"/>
            </a:xfrm>
            <a:custGeom>
              <a:avLst/>
              <a:gdLst/>
              <a:ahLst/>
              <a:cxnLst/>
              <a:rect l="l" t="t" r="r" b="b"/>
              <a:pathLst>
                <a:path w="39" h="50" extrusionOk="0">
                  <a:moveTo>
                    <a:pt x="0" y="0"/>
                  </a:moveTo>
                  <a:cubicBezTo>
                    <a:pt x="20" y="0"/>
                    <a:pt x="20" y="0"/>
                    <a:pt x="20" y="0"/>
                  </a:cubicBezTo>
                  <a:cubicBezTo>
                    <a:pt x="30" y="0"/>
                    <a:pt x="39" y="9"/>
                    <a:pt x="39" y="20"/>
                  </a:cubicBezTo>
                  <a:cubicBezTo>
                    <a:pt x="39" y="50"/>
                    <a:pt x="39" y="50"/>
                    <a:pt x="39" y="50"/>
                  </a:cubicBezTo>
                </a:path>
              </a:pathLst>
            </a:cu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42"/>
            <p:cNvSpPr/>
            <p:nvPr/>
          </p:nvSpPr>
          <p:spPr>
            <a:xfrm>
              <a:off x="2139950" y="1222376"/>
              <a:ext cx="266700" cy="108000"/>
            </a:xfrm>
            <a:prstGeom prst="rect">
              <a:avLst/>
            </a:pr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42"/>
            <p:cNvSpPr/>
            <p:nvPr/>
          </p:nvSpPr>
          <p:spPr>
            <a:xfrm>
              <a:off x="2341563" y="1270001"/>
              <a:ext cx="12600" cy="14400"/>
            </a:xfrm>
            <a:prstGeom prst="ellipse">
              <a:avLst/>
            </a:prstGeom>
            <a:noFill/>
            <a:ln w="20625"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27" name="Google Shape;1127;p42"/>
          <p:cNvGrpSpPr/>
          <p:nvPr/>
        </p:nvGrpSpPr>
        <p:grpSpPr>
          <a:xfrm>
            <a:off x="753019" y="7099440"/>
            <a:ext cx="478099" cy="374165"/>
            <a:chOff x="5343526" y="4641850"/>
            <a:chExt cx="328613" cy="257176"/>
          </a:xfrm>
        </p:grpSpPr>
        <p:sp>
          <p:nvSpPr>
            <p:cNvPr id="1128" name="Google Shape;1128;p42"/>
            <p:cNvSpPr/>
            <p:nvPr/>
          </p:nvSpPr>
          <p:spPr>
            <a:xfrm>
              <a:off x="5457826" y="4641850"/>
              <a:ext cx="214313" cy="209550"/>
            </a:xfrm>
            <a:custGeom>
              <a:avLst/>
              <a:gdLst/>
              <a:ahLst/>
              <a:cxnLst/>
              <a:rect l="l" t="t" r="r" b="b"/>
              <a:pathLst>
                <a:path w="196" h="193" extrusionOk="0">
                  <a:moveTo>
                    <a:pt x="71" y="0"/>
                  </a:moveTo>
                  <a:cubicBezTo>
                    <a:pt x="0" y="51"/>
                    <a:pt x="0" y="51"/>
                    <a:pt x="0" y="51"/>
                  </a:cubicBezTo>
                  <a:cubicBezTo>
                    <a:pt x="71" y="102"/>
                    <a:pt x="71" y="102"/>
                    <a:pt x="71" y="102"/>
                  </a:cubicBezTo>
                  <a:cubicBezTo>
                    <a:pt x="81" y="89"/>
                    <a:pt x="81" y="89"/>
                    <a:pt x="81" y="89"/>
                  </a:cubicBezTo>
                  <a:cubicBezTo>
                    <a:pt x="39" y="59"/>
                    <a:pt x="39" y="59"/>
                    <a:pt x="39" y="59"/>
                  </a:cubicBezTo>
                  <a:cubicBezTo>
                    <a:pt x="140" y="59"/>
                    <a:pt x="140" y="59"/>
                    <a:pt x="140" y="59"/>
                  </a:cubicBezTo>
                  <a:cubicBezTo>
                    <a:pt x="162" y="59"/>
                    <a:pt x="180" y="77"/>
                    <a:pt x="180" y="99"/>
                  </a:cubicBezTo>
                  <a:cubicBezTo>
                    <a:pt x="180" y="137"/>
                    <a:pt x="180" y="137"/>
                    <a:pt x="180" y="137"/>
                  </a:cubicBezTo>
                  <a:cubicBezTo>
                    <a:pt x="180" y="159"/>
                    <a:pt x="162" y="177"/>
                    <a:pt x="140" y="177"/>
                  </a:cubicBezTo>
                  <a:cubicBezTo>
                    <a:pt x="120" y="177"/>
                    <a:pt x="120" y="177"/>
                    <a:pt x="120" y="177"/>
                  </a:cubicBezTo>
                  <a:cubicBezTo>
                    <a:pt x="120" y="193"/>
                    <a:pt x="120" y="193"/>
                    <a:pt x="120" y="193"/>
                  </a:cubicBezTo>
                  <a:cubicBezTo>
                    <a:pt x="140" y="193"/>
                    <a:pt x="140" y="193"/>
                    <a:pt x="140" y="193"/>
                  </a:cubicBezTo>
                  <a:cubicBezTo>
                    <a:pt x="171" y="193"/>
                    <a:pt x="196" y="168"/>
                    <a:pt x="196" y="137"/>
                  </a:cubicBezTo>
                  <a:cubicBezTo>
                    <a:pt x="196" y="99"/>
                    <a:pt x="196" y="99"/>
                    <a:pt x="196" y="99"/>
                  </a:cubicBezTo>
                  <a:cubicBezTo>
                    <a:pt x="196" y="68"/>
                    <a:pt x="171" y="43"/>
                    <a:pt x="140" y="43"/>
                  </a:cubicBezTo>
                  <a:cubicBezTo>
                    <a:pt x="39" y="43"/>
                    <a:pt x="39" y="43"/>
                    <a:pt x="39" y="43"/>
                  </a:cubicBezTo>
                  <a:cubicBezTo>
                    <a:pt x="81" y="13"/>
                    <a:pt x="81" y="13"/>
                    <a:pt x="81" y="13"/>
                  </a:cubicBezTo>
                  <a:lnTo>
                    <a:pt x="7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42"/>
            <p:cNvSpPr/>
            <p:nvPr/>
          </p:nvSpPr>
          <p:spPr>
            <a:xfrm>
              <a:off x="5343526" y="4687888"/>
              <a:ext cx="212725" cy="211138"/>
            </a:xfrm>
            <a:custGeom>
              <a:avLst/>
              <a:gdLst/>
              <a:ahLst/>
              <a:cxnLst/>
              <a:rect l="l" t="t" r="r" b="b"/>
              <a:pathLst>
                <a:path w="196" h="193" extrusionOk="0">
                  <a:moveTo>
                    <a:pt x="56" y="16"/>
                  </a:moveTo>
                  <a:cubicBezTo>
                    <a:pt x="75" y="16"/>
                    <a:pt x="75" y="16"/>
                    <a:pt x="75" y="16"/>
                  </a:cubicBezTo>
                  <a:cubicBezTo>
                    <a:pt x="75" y="0"/>
                    <a:pt x="75" y="0"/>
                    <a:pt x="75" y="0"/>
                  </a:cubicBezTo>
                  <a:cubicBezTo>
                    <a:pt x="56" y="0"/>
                    <a:pt x="56" y="0"/>
                    <a:pt x="56" y="0"/>
                  </a:cubicBezTo>
                  <a:cubicBezTo>
                    <a:pt x="25" y="0"/>
                    <a:pt x="0" y="25"/>
                    <a:pt x="0" y="56"/>
                  </a:cubicBezTo>
                  <a:cubicBezTo>
                    <a:pt x="0" y="94"/>
                    <a:pt x="0" y="94"/>
                    <a:pt x="0" y="94"/>
                  </a:cubicBezTo>
                  <a:cubicBezTo>
                    <a:pt x="0" y="125"/>
                    <a:pt x="25" y="150"/>
                    <a:pt x="56" y="150"/>
                  </a:cubicBezTo>
                  <a:cubicBezTo>
                    <a:pt x="157" y="150"/>
                    <a:pt x="157" y="150"/>
                    <a:pt x="157" y="150"/>
                  </a:cubicBezTo>
                  <a:cubicBezTo>
                    <a:pt x="115" y="180"/>
                    <a:pt x="115" y="180"/>
                    <a:pt x="115" y="180"/>
                  </a:cubicBezTo>
                  <a:cubicBezTo>
                    <a:pt x="125" y="193"/>
                    <a:pt x="125" y="193"/>
                    <a:pt x="125" y="193"/>
                  </a:cubicBezTo>
                  <a:cubicBezTo>
                    <a:pt x="196" y="142"/>
                    <a:pt x="196" y="142"/>
                    <a:pt x="196" y="142"/>
                  </a:cubicBezTo>
                  <a:cubicBezTo>
                    <a:pt x="125" y="91"/>
                    <a:pt x="125" y="91"/>
                    <a:pt x="125" y="91"/>
                  </a:cubicBezTo>
                  <a:cubicBezTo>
                    <a:pt x="115" y="104"/>
                    <a:pt x="115" y="104"/>
                    <a:pt x="115" y="104"/>
                  </a:cubicBezTo>
                  <a:cubicBezTo>
                    <a:pt x="157" y="134"/>
                    <a:pt x="157" y="134"/>
                    <a:pt x="157" y="134"/>
                  </a:cubicBezTo>
                  <a:cubicBezTo>
                    <a:pt x="56" y="134"/>
                    <a:pt x="56" y="134"/>
                    <a:pt x="56" y="134"/>
                  </a:cubicBezTo>
                  <a:cubicBezTo>
                    <a:pt x="34" y="134"/>
                    <a:pt x="16" y="116"/>
                    <a:pt x="16" y="94"/>
                  </a:cubicBezTo>
                  <a:cubicBezTo>
                    <a:pt x="16" y="56"/>
                    <a:pt x="16" y="56"/>
                    <a:pt x="16" y="56"/>
                  </a:cubicBezTo>
                  <a:cubicBezTo>
                    <a:pt x="16" y="34"/>
                    <a:pt x="34" y="16"/>
                    <a:pt x="56" y="1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30" name="Google Shape;1130;p42"/>
          <p:cNvSpPr/>
          <p:nvPr/>
        </p:nvSpPr>
        <p:spPr>
          <a:xfrm>
            <a:off x="3988275" y="3907785"/>
            <a:ext cx="9783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200">
                <a:solidFill>
                  <a:schemeClr val="dk1"/>
                </a:solidFill>
                <a:latin typeface="Calibri"/>
                <a:ea typeface="Calibri"/>
                <a:cs typeface="Calibri"/>
                <a:sym typeface="Calibri"/>
              </a:rPr>
              <a:t>Real world scenarios</a:t>
            </a:r>
            <a:endParaRPr sz="1200" b="0" i="0" u="none" strike="noStrike" cap="none">
              <a:solidFill>
                <a:schemeClr val="dk1"/>
              </a:solidFill>
              <a:latin typeface="Arial"/>
              <a:ea typeface="Arial"/>
              <a:cs typeface="Arial"/>
              <a:sym typeface="Arial"/>
            </a:endParaRPr>
          </a:p>
        </p:txBody>
      </p:sp>
      <p:grpSp>
        <p:nvGrpSpPr>
          <p:cNvPr id="1131" name="Google Shape;1131;p42"/>
          <p:cNvGrpSpPr/>
          <p:nvPr/>
        </p:nvGrpSpPr>
        <p:grpSpPr>
          <a:xfrm>
            <a:off x="4291525" y="3390400"/>
            <a:ext cx="417074" cy="464526"/>
            <a:chOff x="6084888" y="784225"/>
            <a:chExt cx="642938" cy="716088"/>
          </a:xfrm>
        </p:grpSpPr>
        <p:sp>
          <p:nvSpPr>
            <p:cNvPr id="1132" name="Google Shape;1132;p42"/>
            <p:cNvSpPr/>
            <p:nvPr/>
          </p:nvSpPr>
          <p:spPr>
            <a:xfrm>
              <a:off x="6084888" y="784225"/>
              <a:ext cx="476100" cy="658800"/>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42"/>
            <p:cNvSpPr/>
            <p:nvPr/>
          </p:nvSpPr>
          <p:spPr>
            <a:xfrm>
              <a:off x="6142038" y="841375"/>
              <a:ext cx="476250" cy="658813"/>
            </a:xfrm>
            <a:custGeom>
              <a:avLst/>
              <a:gdLst/>
              <a:ahLst/>
              <a:cxnLst/>
              <a:rect l="l" t="t" r="r" b="b"/>
              <a:pathLst>
                <a:path w="300" h="415" extrusionOk="0">
                  <a:moveTo>
                    <a:pt x="264" y="0"/>
                  </a:moveTo>
                  <a:lnTo>
                    <a:pt x="300" y="0"/>
                  </a:lnTo>
                  <a:lnTo>
                    <a:pt x="300" y="415"/>
                  </a:lnTo>
                  <a:lnTo>
                    <a:pt x="0" y="415"/>
                  </a:lnTo>
                  <a:lnTo>
                    <a:pt x="0" y="379"/>
                  </a:lnTo>
                </a:path>
              </a:pathLst>
            </a:custGeom>
            <a:noFill/>
            <a:ln w="19050"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42"/>
            <p:cNvSpPr/>
            <p:nvPr/>
          </p:nvSpPr>
          <p:spPr>
            <a:xfrm>
              <a:off x="6142038" y="841375"/>
              <a:ext cx="163500" cy="166800"/>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42"/>
            <p:cNvSpPr/>
            <p:nvPr/>
          </p:nvSpPr>
          <p:spPr>
            <a:xfrm>
              <a:off x="6175375" y="876300"/>
              <a:ext cx="96900" cy="95400"/>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36" name="Google Shape;1136;p42"/>
            <p:cNvCxnSpPr/>
            <p:nvPr/>
          </p:nvCxnSpPr>
          <p:spPr>
            <a:xfrm>
              <a:off x="6132513" y="1065213"/>
              <a:ext cx="3795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37" name="Google Shape;1137;p42"/>
            <p:cNvCxnSpPr/>
            <p:nvPr/>
          </p:nvCxnSpPr>
          <p:spPr>
            <a:xfrm>
              <a:off x="6132513" y="1125538"/>
              <a:ext cx="3795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38" name="Google Shape;1138;p42"/>
            <p:cNvCxnSpPr/>
            <p:nvPr/>
          </p:nvCxnSpPr>
          <p:spPr>
            <a:xfrm>
              <a:off x="6132513" y="1185863"/>
              <a:ext cx="3795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39" name="Google Shape;1139;p42"/>
            <p:cNvCxnSpPr/>
            <p:nvPr/>
          </p:nvCxnSpPr>
          <p:spPr>
            <a:xfrm>
              <a:off x="6357938" y="841375"/>
              <a:ext cx="1539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40" name="Google Shape;1140;p42"/>
            <p:cNvCxnSpPr/>
            <p:nvPr/>
          </p:nvCxnSpPr>
          <p:spPr>
            <a:xfrm>
              <a:off x="6357938" y="901700"/>
              <a:ext cx="1539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41" name="Google Shape;1141;p42"/>
            <p:cNvCxnSpPr/>
            <p:nvPr/>
          </p:nvCxnSpPr>
          <p:spPr>
            <a:xfrm>
              <a:off x="6132513" y="1246188"/>
              <a:ext cx="379500" cy="0"/>
            </a:xfrm>
            <a:prstGeom prst="straightConnector1">
              <a:avLst/>
            </a:prstGeom>
            <a:noFill/>
            <a:ln w="19050" cap="flat" cmpd="sng">
              <a:solidFill>
                <a:srgbClr val="344154"/>
              </a:solidFill>
              <a:prstDash val="solid"/>
              <a:miter lim="800000"/>
              <a:headEnd type="none" w="med" len="med"/>
              <a:tailEnd type="none" w="med" len="med"/>
            </a:ln>
          </p:spPr>
        </p:cxnSp>
        <p:cxnSp>
          <p:nvCxnSpPr>
            <p:cNvPr id="1142" name="Google Shape;1142;p42"/>
            <p:cNvCxnSpPr/>
            <p:nvPr/>
          </p:nvCxnSpPr>
          <p:spPr>
            <a:xfrm rot="10800000">
              <a:off x="6380226" y="1381125"/>
              <a:ext cx="131700" cy="0"/>
            </a:xfrm>
            <a:prstGeom prst="straightConnector1">
              <a:avLst/>
            </a:prstGeom>
            <a:noFill/>
            <a:ln w="19050" cap="flat" cmpd="sng">
              <a:solidFill>
                <a:srgbClr val="344154"/>
              </a:solidFill>
              <a:prstDash val="solid"/>
              <a:miter lim="800000"/>
              <a:headEnd type="none" w="med" len="med"/>
              <a:tailEnd type="none" w="med" len="med"/>
            </a:ln>
          </p:spPr>
        </p:cxnSp>
        <p:sp>
          <p:nvSpPr>
            <p:cNvPr id="1143" name="Google Shape;1143;p42"/>
            <p:cNvSpPr/>
            <p:nvPr/>
          </p:nvSpPr>
          <p:spPr>
            <a:xfrm>
              <a:off x="6380163" y="1309688"/>
              <a:ext cx="131700" cy="39600"/>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42"/>
            <p:cNvSpPr/>
            <p:nvPr/>
          </p:nvSpPr>
          <p:spPr>
            <a:xfrm>
              <a:off x="6688138" y="1138238"/>
              <a:ext cx="39600" cy="249300"/>
            </a:xfrm>
            <a:prstGeom prst="rect">
              <a:avLst/>
            </a:pr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5" name="Google Shape;1145;p42"/>
            <p:cNvSpPr/>
            <p:nvPr/>
          </p:nvSpPr>
          <p:spPr>
            <a:xfrm>
              <a:off x="6688138" y="1387475"/>
              <a:ext cx="39688" cy="71437"/>
            </a:xfrm>
            <a:custGeom>
              <a:avLst/>
              <a:gdLst/>
              <a:ahLst/>
              <a:cxnLst/>
              <a:rect l="l" t="t" r="r" b="b"/>
              <a:pathLst>
                <a:path w="25" h="45" extrusionOk="0">
                  <a:moveTo>
                    <a:pt x="11" y="45"/>
                  </a:moveTo>
                  <a:cubicBezTo>
                    <a:pt x="14" y="45"/>
                    <a:pt x="14" y="45"/>
                    <a:pt x="14" y="45"/>
                  </a:cubicBezTo>
                  <a:cubicBezTo>
                    <a:pt x="20" y="45"/>
                    <a:pt x="25" y="40"/>
                    <a:pt x="25" y="33"/>
                  </a:cubicBezTo>
                  <a:cubicBezTo>
                    <a:pt x="25" y="0"/>
                    <a:pt x="25" y="0"/>
                    <a:pt x="25" y="0"/>
                  </a:cubicBezTo>
                  <a:cubicBezTo>
                    <a:pt x="0" y="0"/>
                    <a:pt x="0" y="0"/>
                    <a:pt x="0" y="0"/>
                  </a:cubicBezTo>
                  <a:cubicBezTo>
                    <a:pt x="0" y="33"/>
                    <a:pt x="0" y="33"/>
                    <a:pt x="0" y="33"/>
                  </a:cubicBezTo>
                  <a:cubicBezTo>
                    <a:pt x="0" y="40"/>
                    <a:pt x="5" y="45"/>
                    <a:pt x="11" y="45"/>
                  </a:cubicBezTo>
                  <a:close/>
                </a:path>
              </a:pathLst>
            </a:cu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46" name="Google Shape;1146;p42"/>
            <p:cNvCxnSpPr/>
            <p:nvPr/>
          </p:nvCxnSpPr>
          <p:spPr>
            <a:xfrm>
              <a:off x="6708775" y="1458913"/>
              <a:ext cx="0" cy="41400"/>
            </a:xfrm>
            <a:prstGeom prst="straightConnector1">
              <a:avLst/>
            </a:prstGeom>
            <a:noFill/>
            <a:ln w="19050" cap="flat" cmpd="sng">
              <a:solidFill>
                <a:srgbClr val="344154"/>
              </a:solidFill>
              <a:prstDash val="solid"/>
              <a:miter lim="800000"/>
              <a:headEnd type="none" w="med" len="med"/>
              <a:tailEnd type="none" w="med" len="med"/>
            </a:ln>
          </p:spPr>
        </p:cxnSp>
        <p:sp>
          <p:nvSpPr>
            <p:cNvPr id="1147" name="Google Shape;1147;p42"/>
            <p:cNvSpPr/>
            <p:nvPr/>
          </p:nvSpPr>
          <p:spPr>
            <a:xfrm>
              <a:off x="6688138" y="1096963"/>
              <a:ext cx="39688" cy="41275"/>
            </a:xfrm>
            <a:custGeom>
              <a:avLst/>
              <a:gdLst/>
              <a:ahLst/>
              <a:cxnLst/>
              <a:rect l="l" t="t" r="r" b="b"/>
              <a:pathLst>
                <a:path w="25" h="26" extrusionOk="0">
                  <a:moveTo>
                    <a:pt x="14" y="0"/>
                  </a:moveTo>
                  <a:cubicBezTo>
                    <a:pt x="11" y="0"/>
                    <a:pt x="11" y="0"/>
                    <a:pt x="11" y="0"/>
                  </a:cubicBezTo>
                  <a:cubicBezTo>
                    <a:pt x="5" y="0"/>
                    <a:pt x="0" y="5"/>
                    <a:pt x="0" y="12"/>
                  </a:cubicBezTo>
                  <a:cubicBezTo>
                    <a:pt x="0" y="26"/>
                    <a:pt x="0" y="26"/>
                    <a:pt x="0" y="26"/>
                  </a:cubicBezTo>
                  <a:cubicBezTo>
                    <a:pt x="25" y="26"/>
                    <a:pt x="25" y="26"/>
                    <a:pt x="25" y="26"/>
                  </a:cubicBezTo>
                  <a:cubicBezTo>
                    <a:pt x="25" y="12"/>
                    <a:pt x="25" y="12"/>
                    <a:pt x="25" y="12"/>
                  </a:cubicBezTo>
                  <a:cubicBezTo>
                    <a:pt x="25" y="5"/>
                    <a:pt x="20" y="0"/>
                    <a:pt x="14" y="0"/>
                  </a:cubicBezTo>
                  <a:close/>
                </a:path>
              </a:pathLst>
            </a:custGeom>
            <a:noFill/>
            <a:ln w="19050"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48" name="Google Shape;1148;p42"/>
          <p:cNvSpPr/>
          <p:nvPr/>
        </p:nvSpPr>
        <p:spPr>
          <a:xfrm>
            <a:off x="2223065" y="2560035"/>
            <a:ext cx="16170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Engaging self-learning videos</a:t>
            </a:r>
            <a:endParaRPr sz="1200">
              <a:solidFill>
                <a:schemeClr val="dk1"/>
              </a:solidFill>
              <a:latin typeface="Calibri"/>
              <a:ea typeface="Calibri"/>
              <a:cs typeface="Calibri"/>
              <a:sym typeface="Calibri"/>
            </a:endParaRPr>
          </a:p>
        </p:txBody>
      </p:sp>
      <p:sp>
        <p:nvSpPr>
          <p:cNvPr id="1150" name="Google Shape;1150;p42"/>
          <p:cNvSpPr/>
          <p:nvPr/>
        </p:nvSpPr>
        <p:spPr>
          <a:xfrm>
            <a:off x="5815455" y="1201260"/>
            <a:ext cx="2629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Hands on, real world project based learning</a:t>
            </a:r>
            <a:endParaRPr sz="1600" b="1">
              <a:solidFill>
                <a:schemeClr val="dk1"/>
              </a:solidFill>
              <a:latin typeface="Calibri"/>
              <a:ea typeface="Calibri"/>
              <a:cs typeface="Calibri"/>
              <a:sym typeface="Calibri"/>
            </a:endParaRPr>
          </a:p>
        </p:txBody>
      </p:sp>
      <p:sp>
        <p:nvSpPr>
          <p:cNvPr id="1151" name="Google Shape;1151;p42"/>
          <p:cNvSpPr/>
          <p:nvPr/>
        </p:nvSpPr>
        <p:spPr>
          <a:xfrm>
            <a:off x="3932478" y="5318860"/>
            <a:ext cx="1467000" cy="29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Calibri"/>
              <a:buNone/>
            </a:pPr>
            <a:r>
              <a:rPr lang="en-US" sz="1200">
                <a:solidFill>
                  <a:schemeClr val="dk1"/>
                </a:solidFill>
                <a:latin typeface="Calibri"/>
                <a:ea typeface="Calibri"/>
                <a:cs typeface="Calibri"/>
                <a:sym typeface="Calibri"/>
              </a:rPr>
              <a:t>Practice lab/projects</a:t>
            </a:r>
            <a:endParaRPr sz="1200" b="0" i="0" u="none" strike="noStrike" cap="none">
              <a:solidFill>
                <a:schemeClr val="dk1"/>
              </a:solidFill>
              <a:latin typeface="Arial"/>
              <a:ea typeface="Arial"/>
              <a:cs typeface="Arial"/>
              <a:sym typeface="Arial"/>
            </a:endParaRPr>
          </a:p>
        </p:txBody>
      </p:sp>
      <p:grpSp>
        <p:nvGrpSpPr>
          <p:cNvPr id="1152" name="Google Shape;1152;p42"/>
          <p:cNvGrpSpPr/>
          <p:nvPr/>
        </p:nvGrpSpPr>
        <p:grpSpPr>
          <a:xfrm>
            <a:off x="4351037" y="4662077"/>
            <a:ext cx="384418" cy="489021"/>
            <a:chOff x="541338" y="4173538"/>
            <a:chExt cx="700087" cy="890587"/>
          </a:xfrm>
        </p:grpSpPr>
        <p:sp>
          <p:nvSpPr>
            <p:cNvPr id="1153" name="Google Shape;1153;p42"/>
            <p:cNvSpPr/>
            <p:nvPr/>
          </p:nvSpPr>
          <p:spPr>
            <a:xfrm>
              <a:off x="541338" y="4173538"/>
              <a:ext cx="503100" cy="692100"/>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42"/>
            <p:cNvSpPr/>
            <p:nvPr/>
          </p:nvSpPr>
          <p:spPr>
            <a:xfrm>
              <a:off x="738188" y="4371975"/>
              <a:ext cx="503237" cy="692150"/>
            </a:xfrm>
            <a:custGeom>
              <a:avLst/>
              <a:gdLst/>
              <a:ahLst/>
              <a:cxnLst/>
              <a:rect l="l" t="t" r="r" b="b"/>
              <a:pathLst>
                <a:path w="317" h="436" extrusionOk="0">
                  <a:moveTo>
                    <a:pt x="193" y="0"/>
                  </a:moveTo>
                  <a:lnTo>
                    <a:pt x="317" y="0"/>
                  </a:lnTo>
                  <a:lnTo>
                    <a:pt x="317" y="436"/>
                  </a:lnTo>
                  <a:lnTo>
                    <a:pt x="0" y="436"/>
                  </a:lnTo>
                  <a:lnTo>
                    <a:pt x="0" y="311"/>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42"/>
            <p:cNvSpPr/>
            <p:nvPr/>
          </p:nvSpPr>
          <p:spPr>
            <a:xfrm>
              <a:off x="608013" y="4240213"/>
              <a:ext cx="233400" cy="233400"/>
            </a:xfrm>
            <a:prstGeom prst="rect">
              <a:avLst/>
            </a:prstGeom>
            <a:noFill/>
            <a:ln w="22225" cap="flat" cmpd="sng">
              <a:solidFill>
                <a:srgbClr val="3441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56" name="Google Shape;1156;p42"/>
            <p:cNvCxnSpPr/>
            <p:nvPr/>
          </p:nvCxnSpPr>
          <p:spPr>
            <a:xfrm>
              <a:off x="608013" y="4576763"/>
              <a:ext cx="234900" cy="0"/>
            </a:xfrm>
            <a:prstGeom prst="straightConnector1">
              <a:avLst/>
            </a:prstGeom>
            <a:noFill/>
            <a:ln w="22225" cap="flat" cmpd="sng">
              <a:solidFill>
                <a:srgbClr val="344154"/>
              </a:solidFill>
              <a:prstDash val="solid"/>
              <a:miter lim="800000"/>
              <a:headEnd type="none" w="med" len="med"/>
              <a:tailEnd type="none" w="med" len="med"/>
            </a:ln>
          </p:spPr>
        </p:cxnSp>
        <p:cxnSp>
          <p:nvCxnSpPr>
            <p:cNvPr id="1157" name="Google Shape;1157;p42"/>
            <p:cNvCxnSpPr/>
            <p:nvPr/>
          </p:nvCxnSpPr>
          <p:spPr>
            <a:xfrm>
              <a:off x="608013" y="4649788"/>
              <a:ext cx="234900" cy="0"/>
            </a:xfrm>
            <a:prstGeom prst="straightConnector1">
              <a:avLst/>
            </a:prstGeom>
            <a:noFill/>
            <a:ln w="22225" cap="flat" cmpd="sng">
              <a:solidFill>
                <a:srgbClr val="344154"/>
              </a:solidFill>
              <a:prstDash val="solid"/>
              <a:miter lim="800000"/>
              <a:headEnd type="none" w="med" len="med"/>
              <a:tailEnd type="none" w="med" len="med"/>
            </a:ln>
          </p:spPr>
        </p:cxnSp>
        <p:cxnSp>
          <p:nvCxnSpPr>
            <p:cNvPr id="1158" name="Google Shape;1158;p42"/>
            <p:cNvCxnSpPr/>
            <p:nvPr/>
          </p:nvCxnSpPr>
          <p:spPr>
            <a:xfrm rot="10800000">
              <a:off x="1044450" y="5005388"/>
              <a:ext cx="155700" cy="0"/>
            </a:xfrm>
            <a:prstGeom prst="straightConnector1">
              <a:avLst/>
            </a:prstGeom>
            <a:noFill/>
            <a:ln w="22225" cap="flat" cmpd="sng">
              <a:solidFill>
                <a:srgbClr val="344154"/>
              </a:solidFill>
              <a:prstDash val="solid"/>
              <a:miter lim="800000"/>
              <a:headEnd type="none" w="med" len="med"/>
              <a:tailEnd type="none" w="med" len="med"/>
            </a:ln>
          </p:spPr>
        </p:cxnSp>
        <p:sp>
          <p:nvSpPr>
            <p:cNvPr id="1159" name="Google Shape;1159;p42"/>
            <p:cNvSpPr/>
            <p:nvPr/>
          </p:nvSpPr>
          <p:spPr>
            <a:xfrm>
              <a:off x="1044575" y="4913313"/>
              <a:ext cx="155700" cy="45900"/>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42"/>
            <p:cNvSpPr/>
            <p:nvPr/>
          </p:nvSpPr>
          <p:spPr>
            <a:xfrm>
              <a:off x="657225" y="4289425"/>
              <a:ext cx="136525" cy="136525"/>
            </a:xfrm>
            <a:custGeom>
              <a:avLst/>
              <a:gdLst/>
              <a:ahLst/>
              <a:cxnLst/>
              <a:rect l="l" t="t" r="r" b="b"/>
              <a:pathLst>
                <a:path w="77" h="77" extrusionOk="0">
                  <a:moveTo>
                    <a:pt x="0" y="77"/>
                  </a:moveTo>
                  <a:cubicBezTo>
                    <a:pt x="77" y="77"/>
                    <a:pt x="77" y="77"/>
                    <a:pt x="77" y="77"/>
                  </a:cubicBezTo>
                  <a:cubicBezTo>
                    <a:pt x="77" y="0"/>
                    <a:pt x="77" y="0"/>
                    <a:pt x="77" y="0"/>
                  </a:cubicBezTo>
                  <a:cubicBezTo>
                    <a:pt x="77" y="0"/>
                    <a:pt x="53" y="55"/>
                    <a:pt x="0" y="77"/>
                  </a:cubicBez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1" name="Google Shape;1161;p42"/>
            <p:cNvSpPr/>
            <p:nvPr/>
          </p:nvSpPr>
          <p:spPr>
            <a:xfrm>
              <a:off x="1106488" y="4221163"/>
              <a:ext cx="85725" cy="87313"/>
            </a:xfrm>
            <a:custGeom>
              <a:avLst/>
              <a:gdLst/>
              <a:ahLst/>
              <a:cxnLst/>
              <a:rect l="l" t="t" r="r" b="b"/>
              <a:pathLst>
                <a:path w="54" h="55" extrusionOk="0">
                  <a:moveTo>
                    <a:pt x="54" y="55"/>
                  </a:moveTo>
                  <a:lnTo>
                    <a:pt x="54" y="0"/>
                  </a:lnTo>
                  <a:lnTo>
                    <a:pt x="0" y="0"/>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2" name="Google Shape;1162;p42"/>
            <p:cNvSpPr/>
            <p:nvPr/>
          </p:nvSpPr>
          <p:spPr>
            <a:xfrm>
              <a:off x="590550" y="4927600"/>
              <a:ext cx="85725" cy="87313"/>
            </a:xfrm>
            <a:custGeom>
              <a:avLst/>
              <a:gdLst/>
              <a:ahLst/>
              <a:cxnLst/>
              <a:rect l="l" t="t" r="r" b="b"/>
              <a:pathLst>
                <a:path w="54" h="55" extrusionOk="0">
                  <a:moveTo>
                    <a:pt x="0" y="0"/>
                  </a:moveTo>
                  <a:lnTo>
                    <a:pt x="0" y="55"/>
                  </a:lnTo>
                  <a:lnTo>
                    <a:pt x="54" y="55"/>
                  </a:lnTo>
                </a:path>
              </a:pathLst>
            </a:custGeom>
            <a:noFill/>
            <a:ln w="22225" cap="flat" cmpd="sng">
              <a:solidFill>
                <a:srgbClr val="34415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3" name="Google Shape;1163;p42"/>
          <p:cNvGrpSpPr/>
          <p:nvPr/>
        </p:nvGrpSpPr>
        <p:grpSpPr>
          <a:xfrm>
            <a:off x="2780304" y="4709564"/>
            <a:ext cx="483291" cy="326014"/>
            <a:chOff x="10712451" y="2406650"/>
            <a:chExt cx="1204914" cy="812800"/>
          </a:xfrm>
        </p:grpSpPr>
        <p:sp>
          <p:nvSpPr>
            <p:cNvPr id="1164" name="Google Shape;1164;p42"/>
            <p:cNvSpPr/>
            <p:nvPr/>
          </p:nvSpPr>
          <p:spPr>
            <a:xfrm>
              <a:off x="10920413" y="2565400"/>
              <a:ext cx="298500" cy="147600"/>
            </a:xfrm>
            <a:prstGeom prst="rect">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65" name="Google Shape;1165;p42"/>
            <p:cNvCxnSpPr/>
            <p:nvPr/>
          </p:nvCxnSpPr>
          <p:spPr>
            <a:xfrm>
              <a:off x="10920413" y="2782888"/>
              <a:ext cx="298500" cy="0"/>
            </a:xfrm>
            <a:prstGeom prst="straightConnector1">
              <a:avLst/>
            </a:prstGeom>
            <a:noFill/>
            <a:ln w="25400" cap="rnd" cmpd="sng">
              <a:solidFill>
                <a:srgbClr val="344154"/>
              </a:solidFill>
              <a:prstDash val="solid"/>
              <a:round/>
              <a:headEnd type="none" w="med" len="med"/>
              <a:tailEnd type="none" w="med" len="med"/>
            </a:ln>
          </p:spPr>
        </p:cxnSp>
        <p:cxnSp>
          <p:nvCxnSpPr>
            <p:cNvPr id="1166" name="Google Shape;1166;p42"/>
            <p:cNvCxnSpPr/>
            <p:nvPr/>
          </p:nvCxnSpPr>
          <p:spPr>
            <a:xfrm>
              <a:off x="10920413" y="2860675"/>
              <a:ext cx="298500" cy="0"/>
            </a:xfrm>
            <a:prstGeom prst="straightConnector1">
              <a:avLst/>
            </a:prstGeom>
            <a:noFill/>
            <a:ln w="25400" cap="rnd" cmpd="sng">
              <a:solidFill>
                <a:srgbClr val="344154"/>
              </a:solidFill>
              <a:prstDash val="solid"/>
              <a:round/>
              <a:headEnd type="none" w="med" len="med"/>
              <a:tailEnd type="none" w="med" len="med"/>
            </a:ln>
          </p:spPr>
        </p:cxnSp>
        <p:cxnSp>
          <p:nvCxnSpPr>
            <p:cNvPr id="1167" name="Google Shape;1167;p42"/>
            <p:cNvCxnSpPr/>
            <p:nvPr/>
          </p:nvCxnSpPr>
          <p:spPr>
            <a:xfrm>
              <a:off x="10920413" y="2940050"/>
              <a:ext cx="298500" cy="0"/>
            </a:xfrm>
            <a:prstGeom prst="straightConnector1">
              <a:avLst/>
            </a:prstGeom>
            <a:noFill/>
            <a:ln w="25400" cap="rnd" cmpd="sng">
              <a:solidFill>
                <a:srgbClr val="344154"/>
              </a:solidFill>
              <a:prstDash val="solid"/>
              <a:round/>
              <a:headEnd type="none" w="med" len="med"/>
              <a:tailEnd type="none" w="med" len="med"/>
            </a:ln>
          </p:spPr>
        </p:cxnSp>
        <p:sp>
          <p:nvSpPr>
            <p:cNvPr id="1168" name="Google Shape;1168;p42"/>
            <p:cNvSpPr/>
            <p:nvPr/>
          </p:nvSpPr>
          <p:spPr>
            <a:xfrm>
              <a:off x="10712451" y="3127375"/>
              <a:ext cx="1204914" cy="92075"/>
            </a:xfrm>
            <a:custGeom>
              <a:avLst/>
              <a:gdLst/>
              <a:ahLst/>
              <a:cxnLst/>
              <a:rect l="l" t="t" r="r" b="b"/>
              <a:pathLst>
                <a:path w="523" h="40" extrusionOk="0">
                  <a:moveTo>
                    <a:pt x="505" y="40"/>
                  </a:moveTo>
                  <a:cubicBezTo>
                    <a:pt x="19" y="40"/>
                    <a:pt x="19" y="40"/>
                    <a:pt x="19" y="40"/>
                  </a:cubicBezTo>
                  <a:cubicBezTo>
                    <a:pt x="9" y="40"/>
                    <a:pt x="0" y="32"/>
                    <a:pt x="0" y="22"/>
                  </a:cubicBezTo>
                  <a:cubicBezTo>
                    <a:pt x="0" y="0"/>
                    <a:pt x="0" y="0"/>
                    <a:pt x="0" y="0"/>
                  </a:cubicBezTo>
                  <a:cubicBezTo>
                    <a:pt x="523" y="0"/>
                    <a:pt x="523" y="0"/>
                    <a:pt x="523" y="0"/>
                  </a:cubicBezTo>
                  <a:cubicBezTo>
                    <a:pt x="523" y="22"/>
                    <a:pt x="523" y="22"/>
                    <a:pt x="523" y="22"/>
                  </a:cubicBezTo>
                  <a:cubicBezTo>
                    <a:pt x="523" y="32"/>
                    <a:pt x="515" y="40"/>
                    <a:pt x="505" y="40"/>
                  </a:cubicBezTo>
                  <a:close/>
                </a:path>
              </a:pathLst>
            </a:cu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9" name="Google Shape;1169;p42"/>
            <p:cNvSpPr/>
            <p:nvPr/>
          </p:nvSpPr>
          <p:spPr>
            <a:xfrm>
              <a:off x="10790238" y="2406650"/>
              <a:ext cx="1049338" cy="720725"/>
            </a:xfrm>
            <a:custGeom>
              <a:avLst/>
              <a:gdLst/>
              <a:ahLst/>
              <a:cxnLst/>
              <a:rect l="l" t="t" r="r" b="b"/>
              <a:pathLst>
                <a:path w="455" h="311" extrusionOk="0">
                  <a:moveTo>
                    <a:pt x="438" y="0"/>
                  </a:moveTo>
                  <a:cubicBezTo>
                    <a:pt x="18" y="0"/>
                    <a:pt x="18" y="0"/>
                    <a:pt x="18" y="0"/>
                  </a:cubicBezTo>
                  <a:cubicBezTo>
                    <a:pt x="8" y="0"/>
                    <a:pt x="0" y="8"/>
                    <a:pt x="0" y="17"/>
                  </a:cubicBezTo>
                  <a:cubicBezTo>
                    <a:pt x="0" y="311"/>
                    <a:pt x="0" y="311"/>
                    <a:pt x="0" y="311"/>
                  </a:cubicBezTo>
                  <a:cubicBezTo>
                    <a:pt x="455" y="311"/>
                    <a:pt x="455" y="311"/>
                    <a:pt x="455" y="311"/>
                  </a:cubicBezTo>
                  <a:cubicBezTo>
                    <a:pt x="455" y="17"/>
                    <a:pt x="455" y="17"/>
                    <a:pt x="455" y="17"/>
                  </a:cubicBezTo>
                  <a:cubicBezTo>
                    <a:pt x="455" y="8"/>
                    <a:pt x="448" y="0"/>
                    <a:pt x="438" y="0"/>
                  </a:cubicBezTo>
                  <a:close/>
                </a:path>
              </a:pathLst>
            </a:cu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0" name="Google Shape;1170;p42"/>
            <p:cNvSpPr/>
            <p:nvPr/>
          </p:nvSpPr>
          <p:spPr>
            <a:xfrm>
              <a:off x="11441113" y="2724150"/>
              <a:ext cx="171450" cy="55563"/>
            </a:xfrm>
            <a:custGeom>
              <a:avLst/>
              <a:gdLst/>
              <a:ahLst/>
              <a:cxnLst/>
              <a:rect l="l" t="t" r="r" b="b"/>
              <a:pathLst>
                <a:path w="75" h="24" extrusionOk="0">
                  <a:moveTo>
                    <a:pt x="73" y="10"/>
                  </a:moveTo>
                  <a:cubicBezTo>
                    <a:pt x="72" y="6"/>
                    <a:pt x="70" y="4"/>
                    <a:pt x="67" y="3"/>
                  </a:cubicBezTo>
                  <a:cubicBezTo>
                    <a:pt x="53" y="0"/>
                    <a:pt x="53" y="0"/>
                    <a:pt x="53" y="0"/>
                  </a:cubicBezTo>
                  <a:cubicBezTo>
                    <a:pt x="53" y="0"/>
                    <a:pt x="46" y="7"/>
                    <a:pt x="38" y="8"/>
                  </a:cubicBezTo>
                  <a:cubicBezTo>
                    <a:pt x="29" y="7"/>
                    <a:pt x="22" y="0"/>
                    <a:pt x="22" y="0"/>
                  </a:cubicBezTo>
                  <a:cubicBezTo>
                    <a:pt x="9" y="3"/>
                    <a:pt x="9" y="3"/>
                    <a:pt x="9" y="3"/>
                  </a:cubicBezTo>
                  <a:cubicBezTo>
                    <a:pt x="6" y="4"/>
                    <a:pt x="4" y="6"/>
                    <a:pt x="3" y="10"/>
                  </a:cubicBezTo>
                  <a:cubicBezTo>
                    <a:pt x="0" y="24"/>
                    <a:pt x="0" y="24"/>
                    <a:pt x="0" y="24"/>
                  </a:cubicBezTo>
                  <a:cubicBezTo>
                    <a:pt x="38" y="24"/>
                    <a:pt x="38" y="24"/>
                    <a:pt x="38" y="24"/>
                  </a:cubicBezTo>
                  <a:cubicBezTo>
                    <a:pt x="75" y="24"/>
                    <a:pt x="75" y="24"/>
                    <a:pt x="75" y="24"/>
                  </a:cubicBezTo>
                  <a:lnTo>
                    <a:pt x="73" y="10"/>
                  </a:lnTo>
                  <a:close/>
                </a:path>
              </a:pathLst>
            </a:cu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1" name="Google Shape;1171;p42"/>
            <p:cNvSpPr/>
            <p:nvPr/>
          </p:nvSpPr>
          <p:spPr>
            <a:xfrm>
              <a:off x="11488738" y="2633663"/>
              <a:ext cx="76200" cy="85800"/>
            </a:xfrm>
            <a:prstGeom prst="ellipse">
              <a:avLst/>
            </a:prstGeom>
            <a:solidFill>
              <a:srgbClr val="2AAC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42"/>
            <p:cNvSpPr/>
            <p:nvPr/>
          </p:nvSpPr>
          <p:spPr>
            <a:xfrm>
              <a:off x="11410951" y="2557463"/>
              <a:ext cx="234900" cy="234900"/>
            </a:xfrm>
            <a:prstGeom prst="rect">
              <a:avLst/>
            </a:prstGeom>
            <a:noFill/>
            <a:ln w="25400" cap="rnd" cmpd="sng">
              <a:solidFill>
                <a:srgbClr val="34415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73" name="Google Shape;1173;p42"/>
          <p:cNvSpPr/>
          <p:nvPr/>
        </p:nvSpPr>
        <p:spPr>
          <a:xfrm>
            <a:off x="2223065" y="5150835"/>
            <a:ext cx="16170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Additional reading resources</a:t>
            </a:r>
            <a:endParaRPr sz="1200">
              <a:solidFill>
                <a:schemeClr val="dk1"/>
              </a:solidFill>
              <a:latin typeface="Calibri"/>
              <a:ea typeface="Calibri"/>
              <a:cs typeface="Calibri"/>
              <a:sym typeface="Calibri"/>
            </a:endParaRPr>
          </a:p>
        </p:txBody>
      </p:sp>
      <p:sp>
        <p:nvSpPr>
          <p:cNvPr id="1174" name="Google Shape;1174;p42"/>
          <p:cNvSpPr/>
          <p:nvPr/>
        </p:nvSpPr>
        <p:spPr>
          <a:xfrm>
            <a:off x="535365" y="3461910"/>
            <a:ext cx="16170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Assess your learners and optimize the curriculum</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72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794000" y="360971"/>
            <a:ext cx="6604000" cy="480131"/>
          </a:xfrm>
        </p:spPr>
        <p:txBody>
          <a:bodyPr/>
          <a:lstStyle/>
          <a:p>
            <a:r>
              <a:rPr lang="en-US" sz="2800" dirty="0" smtClean="0"/>
              <a:t>Key Points in the Blended Learning Message</a:t>
            </a:r>
            <a:endParaRPr lang="en-US" sz="2800" dirty="0"/>
          </a:p>
        </p:txBody>
      </p:sp>
      <p:sp>
        <p:nvSpPr>
          <p:cNvPr id="11" name="Double Bracket 10"/>
          <p:cNvSpPr/>
          <p:nvPr/>
        </p:nvSpPr>
        <p:spPr>
          <a:xfrm rot="5400000">
            <a:off x="1565189" y="2257168"/>
            <a:ext cx="3583459" cy="2397211"/>
          </a:xfrm>
          <a:prstGeom prst="bracketPair">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Double Bracket 11"/>
          <p:cNvSpPr/>
          <p:nvPr/>
        </p:nvSpPr>
        <p:spPr>
          <a:xfrm rot="5400000">
            <a:off x="4559643" y="2257167"/>
            <a:ext cx="3583459" cy="2397211"/>
          </a:xfrm>
          <a:prstGeom prst="bracketPair">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uble Bracket 12"/>
          <p:cNvSpPr/>
          <p:nvPr/>
        </p:nvSpPr>
        <p:spPr>
          <a:xfrm rot="5400000">
            <a:off x="7475838" y="2257166"/>
            <a:ext cx="3583459" cy="2397211"/>
          </a:xfrm>
          <a:prstGeom prst="bracketPair">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298358" y="2306595"/>
            <a:ext cx="2034745" cy="2308324"/>
          </a:xfrm>
          <a:prstGeom prst="rect">
            <a:avLst/>
          </a:prstGeom>
          <a:noFill/>
        </p:spPr>
        <p:txBody>
          <a:bodyPr wrap="square" rtlCol="0">
            <a:spAutoFit/>
          </a:bodyPr>
          <a:lstStyle/>
          <a:p>
            <a:pPr algn="ctr"/>
            <a:r>
              <a:rPr lang="en-US" dirty="0" smtClean="0"/>
              <a:t>Simplilearn Blended Learning provides advantages over simple online self paced learning partners or classroom only </a:t>
            </a:r>
            <a:r>
              <a:rPr lang="en-US" smtClean="0"/>
              <a:t>training partners.</a:t>
            </a:r>
            <a:endParaRPr lang="en-US" dirty="0"/>
          </a:p>
        </p:txBody>
      </p:sp>
      <p:sp>
        <p:nvSpPr>
          <p:cNvPr id="17" name="TextBox 16"/>
          <p:cNvSpPr txBox="1"/>
          <p:nvPr/>
        </p:nvSpPr>
        <p:spPr>
          <a:xfrm>
            <a:off x="5333999" y="2578607"/>
            <a:ext cx="2034745" cy="1754326"/>
          </a:xfrm>
          <a:prstGeom prst="rect">
            <a:avLst/>
          </a:prstGeom>
          <a:noFill/>
        </p:spPr>
        <p:txBody>
          <a:bodyPr wrap="square" rtlCol="0">
            <a:spAutoFit/>
          </a:bodyPr>
          <a:lstStyle/>
          <a:p>
            <a:pPr algn="ctr"/>
            <a:r>
              <a:rPr lang="en-US" dirty="0" smtClean="0"/>
              <a:t>The Simplilearn Advantage includes custom learning paths tailored to each client based on their needs.</a:t>
            </a:r>
            <a:endParaRPr lang="en-US" dirty="0"/>
          </a:p>
        </p:txBody>
      </p:sp>
      <p:sp>
        <p:nvSpPr>
          <p:cNvPr id="19" name="TextBox 18"/>
          <p:cNvSpPr txBox="1"/>
          <p:nvPr/>
        </p:nvSpPr>
        <p:spPr>
          <a:xfrm>
            <a:off x="8250194" y="2440107"/>
            <a:ext cx="2034745" cy="2031325"/>
          </a:xfrm>
          <a:prstGeom prst="rect">
            <a:avLst/>
          </a:prstGeom>
          <a:noFill/>
        </p:spPr>
        <p:txBody>
          <a:bodyPr wrap="square" rtlCol="0">
            <a:spAutoFit/>
          </a:bodyPr>
          <a:lstStyle/>
          <a:p>
            <a:pPr algn="ctr"/>
            <a:r>
              <a:rPr lang="en-US" dirty="0" smtClean="0"/>
              <a:t>Blended Learning gets results. It has proven outcomes in upskilling, onboarding and efficiently training large teams. </a:t>
            </a:r>
            <a:endParaRPr lang="en-US" dirty="0"/>
          </a:p>
        </p:txBody>
      </p:sp>
    </p:spTree>
    <p:extLst>
      <p:ext uri="{BB962C8B-B14F-4D97-AF65-F5344CB8AC3E}">
        <p14:creationId xmlns:p14="http://schemas.microsoft.com/office/powerpoint/2010/main" val="135666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0234" t="-4901" r="19475" b="-5391"/>
          <a:stretch/>
        </p:blipFill>
        <p:spPr>
          <a:xfrm>
            <a:off x="5050970" y="0"/>
            <a:ext cx="7141030" cy="6858000"/>
          </a:xfrm>
        </p:spPr>
      </p:pic>
      <p:sp>
        <p:nvSpPr>
          <p:cNvPr id="5" name="TextBox 4"/>
          <p:cNvSpPr txBox="1"/>
          <p:nvPr/>
        </p:nvSpPr>
        <p:spPr>
          <a:xfrm>
            <a:off x="477794" y="2529016"/>
            <a:ext cx="4448433" cy="1477328"/>
          </a:xfrm>
          <a:prstGeom prst="rect">
            <a:avLst/>
          </a:prstGeom>
          <a:noFill/>
        </p:spPr>
        <p:txBody>
          <a:bodyPr wrap="square" rtlCol="0">
            <a:spAutoFit/>
          </a:bodyPr>
          <a:lstStyle/>
          <a:p>
            <a:r>
              <a:rPr lang="en-US" b="1" smtClean="0"/>
              <a:t>Key </a:t>
            </a:r>
            <a:r>
              <a:rPr lang="en-US" b="1" dirty="0" smtClean="0"/>
              <a:t>Point </a:t>
            </a:r>
            <a:r>
              <a:rPr lang="en-US" dirty="0"/>
              <a:t>–</a:t>
            </a:r>
            <a:r>
              <a:rPr lang="en-US" dirty="0" smtClean="0"/>
              <a:t> </a:t>
            </a:r>
            <a:r>
              <a:rPr lang="en-US" dirty="0" err="1" smtClean="0"/>
              <a:t>Simplilearn’s</a:t>
            </a:r>
            <a:r>
              <a:rPr lang="en-US" dirty="0" smtClean="0"/>
              <a:t> Blended Learning Drives Outcomes</a:t>
            </a:r>
          </a:p>
          <a:p>
            <a:endParaRPr lang="en-US" dirty="0"/>
          </a:p>
          <a:p>
            <a:r>
              <a:rPr lang="en-US" b="1" dirty="0"/>
              <a:t>Phrase Avoidance </a:t>
            </a:r>
            <a:r>
              <a:rPr lang="en-US" dirty="0"/>
              <a:t>– High-touch learning, customized learning, </a:t>
            </a:r>
            <a:r>
              <a:rPr lang="en-US" dirty="0" smtClean="0"/>
              <a:t>low-touch</a:t>
            </a:r>
            <a:endParaRPr lang="en-US" dirty="0"/>
          </a:p>
        </p:txBody>
      </p:sp>
      <p:sp>
        <p:nvSpPr>
          <p:cNvPr id="6" name="TextBox 5"/>
          <p:cNvSpPr txBox="1"/>
          <p:nvPr/>
        </p:nvSpPr>
        <p:spPr>
          <a:xfrm>
            <a:off x="477794" y="205946"/>
            <a:ext cx="7232822" cy="646331"/>
          </a:xfrm>
          <a:prstGeom prst="rect">
            <a:avLst/>
          </a:prstGeom>
          <a:noFill/>
        </p:spPr>
        <p:txBody>
          <a:bodyPr wrap="square" rtlCol="0">
            <a:spAutoFit/>
          </a:bodyPr>
          <a:lstStyle/>
          <a:p>
            <a:r>
              <a:rPr lang="en-US" sz="3600" b="1" dirty="0" smtClean="0"/>
              <a:t>Messaging Points to Remember:</a:t>
            </a:r>
            <a:endParaRPr lang="en-US" sz="3600" b="1" dirty="0"/>
          </a:p>
        </p:txBody>
      </p:sp>
    </p:spTree>
    <p:extLst>
      <p:ext uri="{BB962C8B-B14F-4D97-AF65-F5344CB8AC3E}">
        <p14:creationId xmlns:p14="http://schemas.microsoft.com/office/powerpoint/2010/main" val="25261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114"/>
          <p:cNvSpPr>
            <a:spLocks/>
          </p:cNvSpPr>
          <p:nvPr/>
        </p:nvSpPr>
        <p:spPr bwMode="auto">
          <a:xfrm>
            <a:off x="6991715" y="3274424"/>
            <a:ext cx="1625223" cy="2166344"/>
          </a:xfrm>
          <a:custGeom>
            <a:avLst/>
            <a:gdLst>
              <a:gd name="T0" fmla="*/ 358 w 369"/>
              <a:gd name="T1" fmla="*/ 321 h 492"/>
              <a:gd name="T2" fmla="*/ 358 w 369"/>
              <a:gd name="T3" fmla="*/ 321 h 492"/>
              <a:gd name="T4" fmla="*/ 344 w 369"/>
              <a:gd name="T5" fmla="*/ 322 h 492"/>
              <a:gd name="T6" fmla="*/ 171 w 369"/>
              <a:gd name="T7" fmla="*/ 150 h 492"/>
              <a:gd name="T8" fmla="*/ 189 w 369"/>
              <a:gd name="T9" fmla="*/ 73 h 492"/>
              <a:gd name="T10" fmla="*/ 189 w 369"/>
              <a:gd name="T11" fmla="*/ 73 h 492"/>
              <a:gd name="T12" fmla="*/ 126 w 369"/>
              <a:gd name="T13" fmla="*/ 7 h 492"/>
              <a:gd name="T14" fmla="*/ 35 w 369"/>
              <a:gd name="T15" fmla="*/ 0 h 492"/>
              <a:gd name="T16" fmla="*/ 0 w 369"/>
              <a:gd name="T17" fmla="*/ 150 h 492"/>
              <a:gd name="T18" fmla="*/ 344 w 369"/>
              <a:gd name="T19" fmla="*/ 492 h 492"/>
              <a:gd name="T20" fmla="*/ 369 w 369"/>
              <a:gd name="T21" fmla="*/ 491 h 492"/>
              <a:gd name="T22" fmla="*/ 331 w 369"/>
              <a:gd name="T23" fmla="*/ 410 h 492"/>
              <a:gd name="T24" fmla="*/ 358 w 369"/>
              <a:gd name="T25" fmla="*/ 32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492">
                <a:moveTo>
                  <a:pt x="358" y="321"/>
                </a:moveTo>
                <a:cubicBezTo>
                  <a:pt x="358" y="321"/>
                  <a:pt x="358" y="321"/>
                  <a:pt x="358" y="321"/>
                </a:cubicBezTo>
                <a:cubicBezTo>
                  <a:pt x="353" y="321"/>
                  <a:pt x="348" y="322"/>
                  <a:pt x="344" y="322"/>
                </a:cubicBezTo>
                <a:cubicBezTo>
                  <a:pt x="248" y="322"/>
                  <a:pt x="171" y="245"/>
                  <a:pt x="171" y="150"/>
                </a:cubicBezTo>
                <a:cubicBezTo>
                  <a:pt x="171" y="122"/>
                  <a:pt x="177" y="96"/>
                  <a:pt x="189" y="73"/>
                </a:cubicBezTo>
                <a:cubicBezTo>
                  <a:pt x="189" y="73"/>
                  <a:pt x="189" y="73"/>
                  <a:pt x="189" y="73"/>
                </a:cubicBezTo>
                <a:cubicBezTo>
                  <a:pt x="126" y="7"/>
                  <a:pt x="126" y="7"/>
                  <a:pt x="126" y="7"/>
                </a:cubicBezTo>
                <a:cubicBezTo>
                  <a:pt x="35" y="0"/>
                  <a:pt x="35" y="0"/>
                  <a:pt x="35" y="0"/>
                </a:cubicBezTo>
                <a:cubicBezTo>
                  <a:pt x="13" y="46"/>
                  <a:pt x="0" y="96"/>
                  <a:pt x="0" y="150"/>
                </a:cubicBezTo>
                <a:cubicBezTo>
                  <a:pt x="0" y="339"/>
                  <a:pt x="154" y="492"/>
                  <a:pt x="344" y="492"/>
                </a:cubicBezTo>
                <a:cubicBezTo>
                  <a:pt x="352" y="492"/>
                  <a:pt x="361" y="491"/>
                  <a:pt x="369" y="491"/>
                </a:cubicBezTo>
                <a:cubicBezTo>
                  <a:pt x="331" y="410"/>
                  <a:pt x="331" y="410"/>
                  <a:pt x="331" y="410"/>
                </a:cubicBezTo>
                <a:lnTo>
                  <a:pt x="358" y="321"/>
                </a:lnTo>
                <a:close/>
              </a:path>
            </a:pathLst>
          </a:custGeom>
          <a:solidFill>
            <a:srgbClr val="3B3939"/>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Freeform 115"/>
          <p:cNvSpPr>
            <a:spLocks/>
          </p:cNvSpPr>
          <p:nvPr/>
        </p:nvSpPr>
        <p:spPr bwMode="auto">
          <a:xfrm>
            <a:off x="8449581" y="3081034"/>
            <a:ext cx="1567577" cy="2356015"/>
          </a:xfrm>
          <a:custGeom>
            <a:avLst/>
            <a:gdLst>
              <a:gd name="T0" fmla="*/ 356 w 356"/>
              <a:gd name="T1" fmla="*/ 194 h 535"/>
              <a:gd name="T2" fmla="*/ 295 w 356"/>
              <a:gd name="T3" fmla="*/ 0 h 535"/>
              <a:gd name="T4" fmla="*/ 246 w 356"/>
              <a:gd name="T5" fmla="*/ 74 h 535"/>
              <a:gd name="T6" fmla="*/ 154 w 356"/>
              <a:gd name="T7" fmla="*/ 96 h 535"/>
              <a:gd name="T8" fmla="*/ 154 w 356"/>
              <a:gd name="T9" fmla="*/ 96 h 535"/>
              <a:gd name="T10" fmla="*/ 186 w 356"/>
              <a:gd name="T11" fmla="*/ 194 h 535"/>
              <a:gd name="T12" fmla="*/ 27 w 356"/>
              <a:gd name="T13" fmla="*/ 365 h 535"/>
              <a:gd name="T14" fmla="*/ 27 w 356"/>
              <a:gd name="T15" fmla="*/ 365 h 535"/>
              <a:gd name="T16" fmla="*/ 0 w 356"/>
              <a:gd name="T17" fmla="*/ 454 h 535"/>
              <a:gd name="T18" fmla="*/ 38 w 356"/>
              <a:gd name="T19" fmla="*/ 535 h 535"/>
              <a:gd name="T20" fmla="*/ 356 w 356"/>
              <a:gd name="T21" fmla="*/ 19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535">
                <a:moveTo>
                  <a:pt x="356" y="194"/>
                </a:moveTo>
                <a:cubicBezTo>
                  <a:pt x="356" y="122"/>
                  <a:pt x="333" y="55"/>
                  <a:pt x="295" y="0"/>
                </a:cubicBezTo>
                <a:cubicBezTo>
                  <a:pt x="246" y="74"/>
                  <a:pt x="246" y="74"/>
                  <a:pt x="246" y="74"/>
                </a:cubicBezTo>
                <a:cubicBezTo>
                  <a:pt x="154" y="96"/>
                  <a:pt x="154" y="96"/>
                  <a:pt x="154" y="96"/>
                </a:cubicBezTo>
                <a:cubicBezTo>
                  <a:pt x="154" y="96"/>
                  <a:pt x="154" y="96"/>
                  <a:pt x="154" y="96"/>
                </a:cubicBezTo>
                <a:cubicBezTo>
                  <a:pt x="174" y="123"/>
                  <a:pt x="186" y="157"/>
                  <a:pt x="186" y="194"/>
                </a:cubicBezTo>
                <a:cubicBezTo>
                  <a:pt x="186" y="284"/>
                  <a:pt x="116" y="358"/>
                  <a:pt x="27" y="365"/>
                </a:cubicBezTo>
                <a:cubicBezTo>
                  <a:pt x="27" y="365"/>
                  <a:pt x="27" y="365"/>
                  <a:pt x="27" y="365"/>
                </a:cubicBezTo>
                <a:cubicBezTo>
                  <a:pt x="0" y="454"/>
                  <a:pt x="0" y="454"/>
                  <a:pt x="0" y="454"/>
                </a:cubicBezTo>
                <a:cubicBezTo>
                  <a:pt x="38" y="535"/>
                  <a:pt x="38" y="535"/>
                  <a:pt x="38" y="535"/>
                </a:cubicBezTo>
                <a:cubicBezTo>
                  <a:pt x="215" y="522"/>
                  <a:pt x="356" y="374"/>
                  <a:pt x="356" y="194"/>
                </a:cubicBezTo>
                <a:close/>
              </a:path>
            </a:pathLst>
          </a:custGeom>
          <a:solidFill>
            <a:srgbClr val="78D2D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Freeform 113"/>
          <p:cNvSpPr>
            <a:spLocks/>
          </p:cNvSpPr>
          <p:nvPr/>
        </p:nvSpPr>
        <p:spPr bwMode="auto">
          <a:xfrm>
            <a:off x="7146056" y="2432060"/>
            <a:ext cx="2603332" cy="1164061"/>
          </a:xfrm>
          <a:custGeom>
            <a:avLst/>
            <a:gdLst>
              <a:gd name="T0" fmla="*/ 154 w 591"/>
              <a:gd name="T1" fmla="*/ 264 h 264"/>
              <a:gd name="T2" fmla="*/ 154 w 591"/>
              <a:gd name="T3" fmla="*/ 264 h 264"/>
              <a:gd name="T4" fmla="*/ 309 w 591"/>
              <a:gd name="T5" fmla="*/ 170 h 264"/>
              <a:gd name="T6" fmla="*/ 450 w 591"/>
              <a:gd name="T7" fmla="*/ 243 h 264"/>
              <a:gd name="T8" fmla="*/ 450 w 591"/>
              <a:gd name="T9" fmla="*/ 243 h 264"/>
              <a:gd name="T10" fmla="*/ 542 w 591"/>
              <a:gd name="T11" fmla="*/ 221 h 264"/>
              <a:gd name="T12" fmla="*/ 591 w 591"/>
              <a:gd name="T13" fmla="*/ 147 h 264"/>
              <a:gd name="T14" fmla="*/ 309 w 591"/>
              <a:gd name="T15" fmla="*/ 0 h 264"/>
              <a:gd name="T16" fmla="*/ 0 w 591"/>
              <a:gd name="T17" fmla="*/ 191 h 264"/>
              <a:gd name="T18" fmla="*/ 91 w 591"/>
              <a:gd name="T19" fmla="*/ 198 h 264"/>
              <a:gd name="T20" fmla="*/ 154 w 591"/>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264">
                <a:moveTo>
                  <a:pt x="154" y="264"/>
                </a:moveTo>
                <a:cubicBezTo>
                  <a:pt x="154" y="264"/>
                  <a:pt x="154" y="264"/>
                  <a:pt x="154" y="264"/>
                </a:cubicBezTo>
                <a:cubicBezTo>
                  <a:pt x="183" y="208"/>
                  <a:pt x="241" y="170"/>
                  <a:pt x="309" y="170"/>
                </a:cubicBezTo>
                <a:cubicBezTo>
                  <a:pt x="367" y="170"/>
                  <a:pt x="419" y="199"/>
                  <a:pt x="450" y="243"/>
                </a:cubicBezTo>
                <a:cubicBezTo>
                  <a:pt x="450" y="243"/>
                  <a:pt x="450" y="243"/>
                  <a:pt x="450" y="243"/>
                </a:cubicBezTo>
                <a:cubicBezTo>
                  <a:pt x="542" y="221"/>
                  <a:pt x="542" y="221"/>
                  <a:pt x="542" y="221"/>
                </a:cubicBezTo>
                <a:cubicBezTo>
                  <a:pt x="591" y="147"/>
                  <a:pt x="591" y="147"/>
                  <a:pt x="591" y="147"/>
                </a:cubicBezTo>
                <a:cubicBezTo>
                  <a:pt x="529" y="58"/>
                  <a:pt x="425" y="0"/>
                  <a:pt x="309" y="0"/>
                </a:cubicBezTo>
                <a:cubicBezTo>
                  <a:pt x="173" y="0"/>
                  <a:pt x="56" y="78"/>
                  <a:pt x="0" y="191"/>
                </a:cubicBezTo>
                <a:cubicBezTo>
                  <a:pt x="91" y="198"/>
                  <a:pt x="91" y="198"/>
                  <a:pt x="91" y="198"/>
                </a:cubicBezTo>
                <a:lnTo>
                  <a:pt x="154" y="264"/>
                </a:lnTo>
                <a:close/>
              </a:path>
            </a:pathLst>
          </a:custGeom>
          <a:solidFill>
            <a:srgbClr val="E2583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TextBox 206"/>
          <p:cNvSpPr txBox="1"/>
          <p:nvPr/>
        </p:nvSpPr>
        <p:spPr>
          <a:xfrm>
            <a:off x="1296436" y="2450264"/>
            <a:ext cx="4424849" cy="153888"/>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effectLst/>
                <a:uLnTx/>
                <a:uFillTx/>
                <a:ea typeface="+mn-ea"/>
                <a:cs typeface="+mn-cs"/>
              </a:rPr>
              <a:t>The</a:t>
            </a:r>
            <a:r>
              <a:rPr kumimoji="0" lang="en-US" sz="1000" b="0" i="0" u="none" strike="noStrike" kern="1200" cap="none" spc="0" normalizeH="0" noProof="0" dirty="0" smtClean="0">
                <a:ln>
                  <a:noFill/>
                </a:ln>
                <a:effectLst/>
                <a:uLnTx/>
                <a:uFillTx/>
                <a:ea typeface="+mn-ea"/>
                <a:cs typeface="+mn-cs"/>
              </a:rPr>
              <a:t> phases of the campaign are as follows</a:t>
            </a:r>
            <a:endParaRPr kumimoji="0" lang="en-US" sz="1000" b="0" i="0" u="none" strike="noStrike" kern="1200" cap="none" spc="0" normalizeH="0" baseline="0" noProof="0" dirty="0">
              <a:ln>
                <a:noFill/>
              </a:ln>
              <a:effectLst/>
              <a:uLnTx/>
              <a:uFillTx/>
              <a:ea typeface="+mn-ea"/>
              <a:cs typeface="+mn-cs"/>
            </a:endParaRPr>
          </a:p>
        </p:txBody>
      </p:sp>
      <p:grpSp>
        <p:nvGrpSpPr>
          <p:cNvPr id="197" name="Group 196"/>
          <p:cNvGrpSpPr/>
          <p:nvPr/>
        </p:nvGrpSpPr>
        <p:grpSpPr>
          <a:xfrm>
            <a:off x="1948880" y="3389383"/>
            <a:ext cx="3771387" cy="476923"/>
            <a:chOff x="949863" y="3145757"/>
            <a:chExt cx="3219685" cy="407154"/>
          </a:xfrm>
        </p:grpSpPr>
        <p:sp>
          <p:nvSpPr>
            <p:cNvPr id="198" name="TextBox 197"/>
            <p:cNvSpPr txBox="1"/>
            <p:nvPr/>
          </p:nvSpPr>
          <p:spPr>
            <a:xfrm>
              <a:off x="949863" y="3145757"/>
              <a:ext cx="1484315" cy="21020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AWARENESS</a:t>
              </a:r>
              <a:endParaRPr kumimoji="0" lang="en-US" sz="1600" b="1" i="0" u="none" strike="noStrike" kern="1200" cap="none" spc="0" normalizeH="0" baseline="0" noProof="0" dirty="0">
                <a:ln>
                  <a:noFill/>
                </a:ln>
                <a:effectLst/>
                <a:uLnTx/>
                <a:uFillTx/>
              </a:endParaRPr>
            </a:p>
          </p:txBody>
        </p:sp>
        <p:sp>
          <p:nvSpPr>
            <p:cNvPr id="199" name="TextBox 198"/>
            <p:cNvSpPr txBox="1"/>
            <p:nvPr/>
          </p:nvSpPr>
          <p:spPr>
            <a:xfrm>
              <a:off x="949863" y="3342709"/>
              <a:ext cx="3219685" cy="21020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ea typeface="+mn-ea"/>
                  <a:cs typeface="+mn-cs"/>
                </a:rPr>
                <a:t>January 9-30, 2019</a:t>
              </a:r>
              <a:endParaRPr kumimoji="0" lang="en-US" sz="1600" b="0" i="0" u="none" strike="noStrike" kern="1200" cap="none" spc="0" normalizeH="0" baseline="0" noProof="0" dirty="0">
                <a:ln>
                  <a:noFill/>
                </a:ln>
                <a:effectLst/>
                <a:uLnTx/>
                <a:uFillTx/>
                <a:ea typeface="+mn-ea"/>
                <a:cs typeface="+mn-cs"/>
              </a:endParaRPr>
            </a:p>
          </p:txBody>
        </p:sp>
      </p:grpSp>
      <p:grpSp>
        <p:nvGrpSpPr>
          <p:cNvPr id="188" name="Group 187"/>
          <p:cNvGrpSpPr/>
          <p:nvPr/>
        </p:nvGrpSpPr>
        <p:grpSpPr>
          <a:xfrm>
            <a:off x="1948879" y="4047951"/>
            <a:ext cx="3771388" cy="510649"/>
            <a:chOff x="948050" y="3145757"/>
            <a:chExt cx="3219685" cy="435946"/>
          </a:xfrm>
        </p:grpSpPr>
        <p:sp>
          <p:nvSpPr>
            <p:cNvPr id="189" name="TextBox 188"/>
            <p:cNvSpPr txBox="1"/>
            <p:nvPr/>
          </p:nvSpPr>
          <p:spPr>
            <a:xfrm>
              <a:off x="949864" y="3145757"/>
              <a:ext cx="1312030" cy="21020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effectLst/>
                  <a:uLnTx/>
                  <a:uFillTx/>
                  <a:ea typeface="+mn-ea"/>
                  <a:cs typeface="+mn-cs"/>
                </a:rPr>
                <a:t>EDUCATION</a:t>
              </a:r>
              <a:endParaRPr kumimoji="0" lang="en-US" sz="1600" b="1" i="0" u="none" strike="noStrike" kern="1200" cap="none" spc="0" normalizeH="0" baseline="0" noProof="0" dirty="0">
                <a:ln>
                  <a:noFill/>
                </a:ln>
                <a:effectLst/>
                <a:uLnTx/>
                <a:uFillTx/>
                <a:ea typeface="+mn-ea"/>
                <a:cs typeface="+mn-cs"/>
              </a:endParaRPr>
            </a:p>
          </p:txBody>
        </p:sp>
        <p:sp>
          <p:nvSpPr>
            <p:cNvPr id="190" name="TextBox 189"/>
            <p:cNvSpPr txBox="1"/>
            <p:nvPr/>
          </p:nvSpPr>
          <p:spPr>
            <a:xfrm>
              <a:off x="948050" y="3371502"/>
              <a:ext cx="3219685" cy="210201"/>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rPr>
                <a:t>January 31</a:t>
              </a:r>
              <a:r>
                <a:rPr lang="en-US" sz="1600" dirty="0" smtClean="0"/>
                <a:t>-February 27, 2019</a:t>
              </a:r>
              <a:endParaRPr kumimoji="0" lang="en-US" sz="1600" b="0" i="0" u="none" strike="noStrike" kern="1200" cap="none" spc="0" normalizeH="0" baseline="0" noProof="0" dirty="0">
                <a:ln>
                  <a:noFill/>
                </a:ln>
                <a:effectLst/>
                <a:uLnTx/>
                <a:uFillTx/>
              </a:endParaRPr>
            </a:p>
          </p:txBody>
        </p:sp>
      </p:grpSp>
      <p:grpSp>
        <p:nvGrpSpPr>
          <p:cNvPr id="131" name="Group 130"/>
          <p:cNvGrpSpPr/>
          <p:nvPr/>
        </p:nvGrpSpPr>
        <p:grpSpPr>
          <a:xfrm>
            <a:off x="1945633" y="4748536"/>
            <a:ext cx="4297045" cy="467086"/>
            <a:chOff x="949075" y="3145757"/>
            <a:chExt cx="3219685" cy="398756"/>
          </a:xfrm>
        </p:grpSpPr>
        <p:sp>
          <p:nvSpPr>
            <p:cNvPr id="185" name="TextBox 184"/>
            <p:cNvSpPr txBox="1"/>
            <p:nvPr/>
          </p:nvSpPr>
          <p:spPr>
            <a:xfrm>
              <a:off x="949864" y="3145757"/>
              <a:ext cx="1094278" cy="21020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effectLst/>
                  <a:uLnTx/>
                  <a:uFillTx/>
                  <a:ea typeface="+mn-ea"/>
                  <a:cs typeface="+mn-cs"/>
                </a:rPr>
                <a:t>EVALUATION</a:t>
              </a:r>
              <a:endParaRPr kumimoji="0" lang="en-US" sz="1600" b="1" i="0" u="none" strike="noStrike" kern="1200" cap="none" spc="0" normalizeH="0" baseline="0" noProof="0" dirty="0">
                <a:ln>
                  <a:noFill/>
                </a:ln>
                <a:effectLst/>
                <a:uLnTx/>
                <a:uFillTx/>
                <a:ea typeface="+mn-ea"/>
                <a:cs typeface="+mn-cs"/>
              </a:endParaRPr>
            </a:p>
          </p:txBody>
        </p:sp>
        <p:sp>
          <p:nvSpPr>
            <p:cNvPr id="186" name="TextBox 185"/>
            <p:cNvSpPr txBox="1"/>
            <p:nvPr/>
          </p:nvSpPr>
          <p:spPr>
            <a:xfrm>
              <a:off x="949075" y="3334311"/>
              <a:ext cx="3219685" cy="21020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ea typeface="+mn-ea"/>
                  <a:cs typeface="+mn-cs"/>
                </a:rPr>
                <a:t>February</a:t>
              </a:r>
              <a:r>
                <a:rPr kumimoji="0" lang="en-US" sz="1600" b="0" i="0" u="none" strike="noStrike" kern="1200" cap="none" spc="0" normalizeH="0" noProof="0" dirty="0" smtClean="0">
                  <a:ln>
                    <a:noFill/>
                  </a:ln>
                  <a:effectLst/>
                  <a:uLnTx/>
                  <a:uFillTx/>
                  <a:ea typeface="+mn-ea"/>
                  <a:cs typeface="+mn-cs"/>
                </a:rPr>
                <a:t> 28-March 22, 2019</a:t>
              </a:r>
              <a:endParaRPr kumimoji="0" lang="en-US" sz="1600" b="0" i="0" u="none" strike="noStrike" kern="1200" cap="none" spc="0" normalizeH="0" baseline="0" noProof="0" dirty="0">
                <a:ln>
                  <a:noFill/>
                </a:ln>
                <a:effectLst/>
                <a:uLnTx/>
                <a:uFillTx/>
                <a:ea typeface="+mn-ea"/>
                <a:cs typeface="+mn-cs"/>
              </a:endParaRPr>
            </a:p>
          </p:txBody>
        </p:sp>
      </p:grpSp>
      <p:cxnSp>
        <p:nvCxnSpPr>
          <p:cNvPr id="129" name="Straight Connector 128"/>
          <p:cNvCxnSpPr/>
          <p:nvPr/>
        </p:nvCxnSpPr>
        <p:spPr>
          <a:xfrm>
            <a:off x="1296436" y="3970111"/>
            <a:ext cx="431911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96436" y="4642787"/>
            <a:ext cx="431911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p:nvPr>
        </p:nvSpPr>
        <p:spPr>
          <a:xfrm>
            <a:off x="1248127" y="1913420"/>
            <a:ext cx="6604000" cy="535531"/>
          </a:xfrm>
        </p:spPr>
        <p:txBody>
          <a:bodyPr/>
          <a:lstStyle/>
          <a:p>
            <a:r>
              <a:rPr lang="en-US" dirty="0" smtClean="0"/>
              <a:t>Campaign Phases</a:t>
            </a:r>
            <a:endParaRPr lang="en-US" dirty="0"/>
          </a:p>
        </p:txBody>
      </p:sp>
      <p:grpSp>
        <p:nvGrpSpPr>
          <p:cNvPr id="11" name="Group 10"/>
          <p:cNvGrpSpPr/>
          <p:nvPr/>
        </p:nvGrpSpPr>
        <p:grpSpPr>
          <a:xfrm>
            <a:off x="7545853" y="1266140"/>
            <a:ext cx="1911589" cy="1915308"/>
            <a:chOff x="7545853" y="1266140"/>
            <a:chExt cx="1911589" cy="1915308"/>
          </a:xfrm>
        </p:grpSpPr>
        <p:grpSp>
          <p:nvGrpSpPr>
            <p:cNvPr id="3" name="Group 2"/>
            <p:cNvGrpSpPr/>
            <p:nvPr/>
          </p:nvGrpSpPr>
          <p:grpSpPr>
            <a:xfrm>
              <a:off x="7545853" y="1266140"/>
              <a:ext cx="1911589" cy="1915308"/>
              <a:chOff x="7557010" y="1299114"/>
              <a:chExt cx="1911589" cy="1915308"/>
            </a:xfrm>
          </p:grpSpPr>
          <p:sp>
            <p:nvSpPr>
              <p:cNvPr id="272" name="Oval 111"/>
              <p:cNvSpPr>
                <a:spLocks noChangeArrowheads="1"/>
              </p:cNvSpPr>
              <p:nvPr/>
            </p:nvSpPr>
            <p:spPr bwMode="auto">
              <a:xfrm>
                <a:off x="7557010" y="1299114"/>
                <a:ext cx="1911589" cy="1915308"/>
              </a:xfrm>
              <a:prstGeom prst="ellipse">
                <a:avLst/>
              </a:prstGeom>
              <a:solidFill>
                <a:srgbClr val="E2583D"/>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val 112"/>
              <p:cNvSpPr>
                <a:spLocks noChangeArrowheads="1"/>
              </p:cNvSpPr>
              <p:nvPr/>
            </p:nvSpPr>
            <p:spPr bwMode="auto">
              <a:xfrm>
                <a:off x="7763925" y="1509578"/>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8" name="TextBox 287"/>
            <p:cNvSpPr txBox="1"/>
            <p:nvPr/>
          </p:nvSpPr>
          <p:spPr>
            <a:xfrm>
              <a:off x="7876216" y="2539052"/>
              <a:ext cx="125086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E2583D"/>
                  </a:solidFill>
                  <a:effectLst/>
                  <a:uLnTx/>
                  <a:uFillTx/>
                  <a:ea typeface="+mn-ea"/>
                  <a:cs typeface="+mn-cs"/>
                </a:rPr>
                <a:t>AWARENESS</a:t>
              </a:r>
              <a:endParaRPr kumimoji="0" lang="en-US" sz="1200" b="1" i="0" u="none" strike="noStrike" kern="1200" cap="none" spc="0" normalizeH="0" baseline="0" noProof="0" dirty="0">
                <a:ln>
                  <a:noFill/>
                </a:ln>
                <a:solidFill>
                  <a:srgbClr val="E2583D"/>
                </a:solidFill>
                <a:effectLst/>
                <a:uLnTx/>
                <a:uFillTx/>
                <a:ea typeface="+mn-ea"/>
                <a:cs typeface="+mn-cs"/>
              </a:endParaRPr>
            </a:p>
          </p:txBody>
        </p:sp>
        <p:pic>
          <p:nvPicPr>
            <p:cNvPr id="8" name="Picture 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51946" y="1706935"/>
              <a:ext cx="896371" cy="896371"/>
            </a:xfrm>
            <a:prstGeom prst="rect">
              <a:avLst/>
            </a:prstGeom>
          </p:spPr>
        </p:pic>
      </p:grpSp>
      <p:grpSp>
        <p:nvGrpSpPr>
          <p:cNvPr id="12" name="Group 11"/>
          <p:cNvGrpSpPr/>
          <p:nvPr/>
        </p:nvGrpSpPr>
        <p:grpSpPr>
          <a:xfrm>
            <a:off x="9026033" y="3841578"/>
            <a:ext cx="1924605" cy="1911589"/>
            <a:chOff x="9026033" y="3841578"/>
            <a:chExt cx="1924605" cy="1911589"/>
          </a:xfrm>
        </p:grpSpPr>
        <p:grpSp>
          <p:nvGrpSpPr>
            <p:cNvPr id="270" name="Group 269"/>
            <p:cNvGrpSpPr/>
            <p:nvPr/>
          </p:nvGrpSpPr>
          <p:grpSpPr>
            <a:xfrm>
              <a:off x="9026033" y="3841578"/>
              <a:ext cx="1924605" cy="1911589"/>
              <a:chOff x="12573000" y="3162300"/>
              <a:chExt cx="1643062" cy="1631950"/>
            </a:xfrm>
          </p:grpSpPr>
          <p:sp>
            <p:nvSpPr>
              <p:cNvPr id="304" name="Oval 109"/>
              <p:cNvSpPr>
                <a:spLocks noChangeArrowheads="1"/>
              </p:cNvSpPr>
              <p:nvPr/>
            </p:nvSpPr>
            <p:spPr bwMode="auto">
              <a:xfrm>
                <a:off x="12573000" y="3162300"/>
                <a:ext cx="1643062" cy="1631950"/>
              </a:xfrm>
              <a:prstGeom prst="ellipse">
                <a:avLst/>
              </a:prstGeom>
              <a:solidFill>
                <a:srgbClr val="78D2D2"/>
              </a:solidFill>
              <a:ln w="14288" cap="flat">
                <a:noFill/>
                <a:prstDash val="solid"/>
                <a:miter lim="800000"/>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val 110"/>
              <p:cNvSpPr>
                <a:spLocks noChangeArrowheads="1"/>
              </p:cNvSpPr>
              <p:nvPr/>
            </p:nvSpPr>
            <p:spPr bwMode="auto">
              <a:xfrm>
                <a:off x="12754553" y="3338946"/>
                <a:ext cx="1281545" cy="1278659"/>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8" name="TextBox 277"/>
            <p:cNvSpPr txBox="1"/>
            <p:nvPr/>
          </p:nvSpPr>
          <p:spPr>
            <a:xfrm>
              <a:off x="9497015" y="5073019"/>
              <a:ext cx="96509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78D2D2"/>
                  </a:solidFill>
                  <a:effectLst/>
                  <a:uLnTx/>
                  <a:uFillTx/>
                  <a:ea typeface="+mn-ea"/>
                  <a:cs typeface="+mn-cs"/>
                </a:rPr>
                <a:t>EDUCATION</a:t>
              </a:r>
              <a:endParaRPr kumimoji="0" lang="en-US" sz="1200" b="1" i="0" u="none" strike="noStrike" kern="1200" cap="none" spc="0" normalizeH="0" baseline="0" noProof="0" dirty="0">
                <a:ln>
                  <a:noFill/>
                </a:ln>
                <a:solidFill>
                  <a:srgbClr val="78D2D2"/>
                </a:solidFill>
                <a:effectLst/>
                <a:uLnTx/>
                <a:uFillTx/>
                <a:ea typeface="+mn-ea"/>
                <a:cs typeface="+mn-cs"/>
              </a:endParaRPr>
            </a:p>
          </p:txBody>
        </p:sp>
        <p:pic>
          <p:nvPicPr>
            <p:cNvPr id="9" name="Picture 8"/>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519061" y="4201411"/>
              <a:ext cx="947155" cy="947155"/>
            </a:xfrm>
            <a:prstGeom prst="rect">
              <a:avLst/>
            </a:prstGeom>
            <a:noFill/>
          </p:spPr>
        </p:pic>
      </p:grpSp>
      <p:grpSp>
        <p:nvGrpSpPr>
          <p:cNvPr id="13" name="Group 12"/>
          <p:cNvGrpSpPr/>
          <p:nvPr/>
        </p:nvGrpSpPr>
        <p:grpSpPr>
          <a:xfrm>
            <a:off x="6074971" y="3841578"/>
            <a:ext cx="1920886" cy="1911589"/>
            <a:chOff x="6074971" y="3841578"/>
            <a:chExt cx="1920886" cy="1911589"/>
          </a:xfrm>
        </p:grpSpPr>
        <p:grpSp>
          <p:nvGrpSpPr>
            <p:cNvPr id="4" name="Group 3"/>
            <p:cNvGrpSpPr/>
            <p:nvPr/>
          </p:nvGrpSpPr>
          <p:grpSpPr>
            <a:xfrm>
              <a:off x="6074971" y="3841578"/>
              <a:ext cx="1920886" cy="1911589"/>
              <a:chOff x="6086128" y="3874552"/>
              <a:chExt cx="1920886" cy="1911589"/>
            </a:xfrm>
          </p:grpSpPr>
          <p:sp>
            <p:nvSpPr>
              <p:cNvPr id="273" name="Oval 107"/>
              <p:cNvSpPr>
                <a:spLocks noChangeArrowheads="1"/>
              </p:cNvSpPr>
              <p:nvPr/>
            </p:nvSpPr>
            <p:spPr bwMode="auto">
              <a:xfrm>
                <a:off x="6086128" y="3874552"/>
                <a:ext cx="1920886" cy="1911589"/>
              </a:xfrm>
              <a:prstGeom prst="ellipse">
                <a:avLst/>
              </a:prstGeom>
              <a:solidFill>
                <a:srgbClr val="3B3939"/>
              </a:solidFill>
              <a:ln w="14288" cap="flat">
                <a:noFill/>
                <a:prstDash val="solid"/>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Oval 108"/>
              <p:cNvSpPr>
                <a:spLocks noChangeArrowheads="1"/>
              </p:cNvSpPr>
              <p:nvPr/>
            </p:nvSpPr>
            <p:spPr bwMode="auto">
              <a:xfrm>
                <a:off x="6293464" y="4081467"/>
                <a:ext cx="1506213" cy="1497761"/>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5" name="TextBox 294"/>
            <p:cNvSpPr txBox="1"/>
            <p:nvPr/>
          </p:nvSpPr>
          <p:spPr>
            <a:xfrm>
              <a:off x="6624363" y="5073019"/>
              <a:ext cx="822100"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3B3939"/>
                  </a:solidFill>
                </a:rPr>
                <a:t>EVALUATION</a:t>
              </a:r>
              <a:endParaRPr kumimoji="0" lang="en-US" sz="1200" b="1" i="0" u="none" strike="noStrike" kern="1200" cap="none" spc="0" normalizeH="0" baseline="0" noProof="0" dirty="0">
                <a:ln>
                  <a:noFill/>
                </a:ln>
                <a:solidFill>
                  <a:srgbClr val="3B3939"/>
                </a:solidFill>
                <a:effectLst/>
                <a:uLnTx/>
                <a:uFillTx/>
                <a:ea typeface="+mn-ea"/>
                <a:cs typeface="+mn-cs"/>
              </a:endParaRPr>
            </a:p>
          </p:txBody>
        </p:sp>
        <p:pic>
          <p:nvPicPr>
            <p:cNvPr id="10" name="Picture 9"/>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9289" y="4251763"/>
              <a:ext cx="896803" cy="896803"/>
            </a:xfrm>
            <a:prstGeom prst="rect">
              <a:avLst/>
            </a:prstGeom>
          </p:spPr>
        </p:pic>
      </p:grpSp>
      <p:pic>
        <p:nvPicPr>
          <p:cNvPr id="98" name="Picture 9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08992" y="3358901"/>
            <a:ext cx="549746" cy="549746"/>
          </a:xfrm>
          <a:prstGeom prst="rect">
            <a:avLst/>
          </a:prstGeom>
        </p:spPr>
      </p:pic>
      <p:pic>
        <p:nvPicPr>
          <p:cNvPr id="99" name="Picture 98"/>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221591" y="4016237"/>
            <a:ext cx="576830" cy="576830"/>
          </a:xfrm>
          <a:prstGeom prst="rect">
            <a:avLst/>
          </a:prstGeom>
          <a:noFill/>
        </p:spPr>
      </p:pic>
      <p:pic>
        <p:nvPicPr>
          <p:cNvPr id="100" name="Picture 99"/>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43619" y="4675102"/>
            <a:ext cx="532773" cy="532773"/>
          </a:xfrm>
          <a:prstGeom prst="rect">
            <a:avLst/>
          </a:prstGeom>
        </p:spPr>
      </p:pic>
    </p:spTree>
    <p:extLst>
      <p:ext uri="{BB962C8B-B14F-4D97-AF65-F5344CB8AC3E}">
        <p14:creationId xmlns:p14="http://schemas.microsoft.com/office/powerpoint/2010/main" val="219031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p:cNvSpPr txBox="1"/>
          <p:nvPr/>
        </p:nvSpPr>
        <p:spPr>
          <a:xfrm>
            <a:off x="2454765" y="2205165"/>
            <a:ext cx="3771387" cy="24622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ea typeface="+mn-ea"/>
                <a:cs typeface="+mn-cs"/>
              </a:rPr>
              <a:t>January 9-30, 2019</a:t>
            </a:r>
            <a:endParaRPr kumimoji="0" lang="en-US" sz="1600" b="0" i="0" u="none" strike="noStrike" kern="1200" cap="none" spc="0" normalizeH="0" baseline="0" noProof="0" dirty="0">
              <a:ln>
                <a:noFill/>
              </a:ln>
              <a:effectLst/>
              <a:uLnTx/>
              <a:uFillTx/>
              <a:ea typeface="+mn-ea"/>
              <a:cs typeface="+mn-cs"/>
            </a:endParaRPr>
          </a:p>
        </p:txBody>
      </p:sp>
      <p:grpSp>
        <p:nvGrpSpPr>
          <p:cNvPr id="11" name="Group 10"/>
          <p:cNvGrpSpPr/>
          <p:nvPr/>
        </p:nvGrpSpPr>
        <p:grpSpPr>
          <a:xfrm>
            <a:off x="444837" y="393181"/>
            <a:ext cx="1911589" cy="1915308"/>
            <a:chOff x="7545853" y="1266140"/>
            <a:chExt cx="1911589" cy="1915308"/>
          </a:xfrm>
        </p:grpSpPr>
        <p:grpSp>
          <p:nvGrpSpPr>
            <p:cNvPr id="3" name="Group 2"/>
            <p:cNvGrpSpPr/>
            <p:nvPr/>
          </p:nvGrpSpPr>
          <p:grpSpPr>
            <a:xfrm>
              <a:off x="7545853" y="1266140"/>
              <a:ext cx="1911589" cy="1915308"/>
              <a:chOff x="7557010" y="1299114"/>
              <a:chExt cx="1911589" cy="1915308"/>
            </a:xfrm>
          </p:grpSpPr>
          <p:sp>
            <p:nvSpPr>
              <p:cNvPr id="272" name="Oval 111"/>
              <p:cNvSpPr>
                <a:spLocks noChangeArrowheads="1"/>
              </p:cNvSpPr>
              <p:nvPr/>
            </p:nvSpPr>
            <p:spPr bwMode="auto">
              <a:xfrm>
                <a:off x="7557010" y="1299114"/>
                <a:ext cx="1911589" cy="1915308"/>
              </a:xfrm>
              <a:prstGeom prst="ellipse">
                <a:avLst/>
              </a:prstGeom>
              <a:solidFill>
                <a:srgbClr val="E2583D"/>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val 112"/>
              <p:cNvSpPr>
                <a:spLocks noChangeArrowheads="1"/>
              </p:cNvSpPr>
              <p:nvPr/>
            </p:nvSpPr>
            <p:spPr bwMode="auto">
              <a:xfrm>
                <a:off x="7763925" y="1509578"/>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8" name="TextBox 287"/>
            <p:cNvSpPr txBox="1"/>
            <p:nvPr/>
          </p:nvSpPr>
          <p:spPr>
            <a:xfrm>
              <a:off x="7876216" y="2539052"/>
              <a:ext cx="125086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E2583D"/>
                  </a:solidFill>
                  <a:effectLst/>
                  <a:uLnTx/>
                  <a:uFillTx/>
                  <a:ea typeface="+mn-ea"/>
                  <a:cs typeface="+mn-cs"/>
                </a:rPr>
                <a:t>AWARENESS</a:t>
              </a:r>
              <a:endParaRPr kumimoji="0" lang="en-US" sz="1200" b="1" i="0" u="none" strike="noStrike" kern="1200" cap="none" spc="0" normalizeH="0" baseline="0" noProof="0" dirty="0">
                <a:ln>
                  <a:noFill/>
                </a:ln>
                <a:solidFill>
                  <a:srgbClr val="E2583D"/>
                </a:solidFill>
                <a:effectLst/>
                <a:uLnTx/>
                <a:uFillTx/>
                <a:ea typeface="+mn-ea"/>
                <a:cs typeface="+mn-cs"/>
              </a:endParaRPr>
            </a:p>
          </p:txBody>
        </p:sp>
        <p:pic>
          <p:nvPicPr>
            <p:cNvPr id="8" name="Picture 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51946" y="1706935"/>
              <a:ext cx="896371" cy="896371"/>
            </a:xfrm>
            <a:prstGeom prst="rect">
              <a:avLst/>
            </a:prstGeom>
          </p:spPr>
        </p:pic>
      </p:grpSp>
      <p:sp>
        <p:nvSpPr>
          <p:cNvPr id="2" name="Text Placeholder 1"/>
          <p:cNvSpPr>
            <a:spLocks noGrp="1"/>
          </p:cNvSpPr>
          <p:nvPr>
            <p:ph type="body" sz="quarter" idx="13"/>
          </p:nvPr>
        </p:nvSpPr>
        <p:spPr>
          <a:xfrm>
            <a:off x="2448691" y="1554262"/>
            <a:ext cx="6604000" cy="535531"/>
          </a:xfrm>
        </p:spPr>
        <p:txBody>
          <a:bodyPr/>
          <a:lstStyle/>
          <a:p>
            <a:r>
              <a:rPr lang="en-US" dirty="0" smtClean="0"/>
              <a:t>AWARENESS</a:t>
            </a:r>
            <a:endParaRPr lang="en-US" dirty="0"/>
          </a:p>
        </p:txBody>
      </p:sp>
      <p:sp>
        <p:nvSpPr>
          <p:cNvPr id="6" name="TextBox 5"/>
          <p:cNvSpPr txBox="1"/>
          <p:nvPr/>
        </p:nvSpPr>
        <p:spPr>
          <a:xfrm>
            <a:off x="4873637" y="1637361"/>
            <a:ext cx="8542638" cy="369332"/>
          </a:xfrm>
          <a:prstGeom prst="rect">
            <a:avLst/>
          </a:prstGeom>
          <a:noFill/>
        </p:spPr>
        <p:txBody>
          <a:bodyPr wrap="square" rtlCol="0">
            <a:spAutoFit/>
          </a:bodyPr>
          <a:lstStyle/>
          <a:p>
            <a:r>
              <a:rPr lang="en-US" i="1" dirty="0"/>
              <a:t>What is blended learning? </a:t>
            </a:r>
            <a:r>
              <a:rPr lang="en-US" i="1" dirty="0" err="1"/>
              <a:t>Simplilearn’s</a:t>
            </a:r>
            <a:r>
              <a:rPr lang="en-US" i="1" dirty="0"/>
              <a:t> Outcome Centric Training</a:t>
            </a:r>
            <a:endParaRPr lang="en-US" dirty="0"/>
          </a:p>
        </p:txBody>
      </p:sp>
      <p:sp>
        <p:nvSpPr>
          <p:cNvPr id="17" name="Rectangle 16"/>
          <p:cNvSpPr/>
          <p:nvPr/>
        </p:nvSpPr>
        <p:spPr>
          <a:xfrm>
            <a:off x="775200" y="3257254"/>
            <a:ext cx="10395308" cy="923330"/>
          </a:xfrm>
          <a:prstGeom prst="rect">
            <a:avLst/>
          </a:prstGeom>
        </p:spPr>
        <p:txBody>
          <a:bodyPr wrap="square">
            <a:spAutoFit/>
          </a:bodyPr>
          <a:lstStyle/>
          <a:p>
            <a:pPr fontAlgn="b"/>
            <a:r>
              <a:rPr lang="en-US" dirty="0">
                <a:solidFill>
                  <a:srgbClr val="000000"/>
                </a:solidFill>
                <a:latin typeface="Arial" charset="0"/>
              </a:rPr>
              <a:t>Why Blended Learning is the Fastest Way to Close the Digital Skills </a:t>
            </a:r>
            <a:r>
              <a:rPr lang="en-US" dirty="0" smtClean="0">
                <a:solidFill>
                  <a:srgbClr val="000000"/>
                </a:solidFill>
                <a:latin typeface="Arial" charset="0"/>
              </a:rPr>
              <a:t>Gap</a:t>
            </a:r>
          </a:p>
          <a:p>
            <a:pPr fontAlgn="b"/>
            <a:endParaRPr lang="en-US" dirty="0">
              <a:solidFill>
                <a:srgbClr val="000000"/>
              </a:solidFill>
              <a:latin typeface="Arial" charset="0"/>
            </a:endParaRPr>
          </a:p>
          <a:p>
            <a:pPr fontAlgn="b"/>
            <a:r>
              <a:rPr lang="en-US" dirty="0">
                <a:solidFill>
                  <a:srgbClr val="000000"/>
                </a:solidFill>
                <a:latin typeface="Arial" charset="0"/>
              </a:rPr>
              <a:t>Blended Learning: A Modality of </a:t>
            </a:r>
            <a:r>
              <a:rPr lang="en-US" dirty="0" smtClean="0">
                <a:solidFill>
                  <a:srgbClr val="000000"/>
                </a:solidFill>
                <a:latin typeface="Arial" charset="0"/>
              </a:rPr>
              <a:t>Advancement</a:t>
            </a:r>
            <a:endParaRPr lang="en-US" dirty="0">
              <a:solidFill>
                <a:srgbClr val="000000"/>
              </a:solidFill>
              <a:latin typeface="Arial" charset="0"/>
            </a:endParaRPr>
          </a:p>
        </p:txBody>
      </p:sp>
    </p:spTree>
    <p:extLst>
      <p:ext uri="{BB962C8B-B14F-4D97-AF65-F5344CB8AC3E}">
        <p14:creationId xmlns:p14="http://schemas.microsoft.com/office/powerpoint/2010/main" val="203368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p:cNvSpPr txBox="1"/>
          <p:nvPr/>
        </p:nvSpPr>
        <p:spPr>
          <a:xfrm>
            <a:off x="2454765" y="2205165"/>
            <a:ext cx="3771387" cy="24622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ea typeface="+mn-ea"/>
                <a:cs typeface="+mn-cs"/>
              </a:rPr>
              <a:t>January 31</a:t>
            </a:r>
            <a:r>
              <a:rPr kumimoji="0" lang="en-US" sz="1600" b="0" i="0" u="none" strike="noStrike" kern="1200" cap="none" spc="0" normalizeH="0" noProof="0" dirty="0" smtClean="0">
                <a:ln>
                  <a:noFill/>
                </a:ln>
                <a:effectLst/>
                <a:uLnTx/>
                <a:uFillTx/>
                <a:ea typeface="+mn-ea"/>
                <a:cs typeface="+mn-cs"/>
              </a:rPr>
              <a:t> to February 27</a:t>
            </a:r>
            <a:r>
              <a:rPr kumimoji="0" lang="en-US" sz="1600" b="0" i="0" u="none" strike="noStrike" kern="1200" cap="none" spc="0" normalizeH="0" baseline="0" noProof="0" dirty="0" smtClean="0">
                <a:ln>
                  <a:noFill/>
                </a:ln>
                <a:effectLst/>
                <a:uLnTx/>
                <a:uFillTx/>
                <a:ea typeface="+mn-ea"/>
                <a:cs typeface="+mn-cs"/>
              </a:rPr>
              <a:t>, 2019</a:t>
            </a:r>
            <a:endParaRPr kumimoji="0" lang="en-US" sz="1600" b="0" i="0" u="none" strike="noStrike" kern="1200" cap="none" spc="0" normalizeH="0" baseline="0" noProof="0" dirty="0">
              <a:ln>
                <a:noFill/>
              </a:ln>
              <a:effectLst/>
              <a:uLnTx/>
              <a:uFillTx/>
              <a:ea typeface="+mn-ea"/>
              <a:cs typeface="+mn-cs"/>
            </a:endParaRPr>
          </a:p>
        </p:txBody>
      </p:sp>
      <p:grpSp>
        <p:nvGrpSpPr>
          <p:cNvPr id="11" name="Group 10"/>
          <p:cNvGrpSpPr/>
          <p:nvPr/>
        </p:nvGrpSpPr>
        <p:grpSpPr>
          <a:xfrm>
            <a:off x="444837" y="393181"/>
            <a:ext cx="1911589" cy="1915308"/>
            <a:chOff x="7545853" y="1266140"/>
            <a:chExt cx="1911589" cy="1915308"/>
          </a:xfrm>
        </p:grpSpPr>
        <p:grpSp>
          <p:nvGrpSpPr>
            <p:cNvPr id="3" name="Group 2"/>
            <p:cNvGrpSpPr/>
            <p:nvPr/>
          </p:nvGrpSpPr>
          <p:grpSpPr>
            <a:xfrm>
              <a:off x="7545853" y="1266140"/>
              <a:ext cx="1911589" cy="1915308"/>
              <a:chOff x="7557010" y="1299114"/>
              <a:chExt cx="1911589" cy="1915308"/>
            </a:xfrm>
          </p:grpSpPr>
          <p:sp>
            <p:nvSpPr>
              <p:cNvPr id="272" name="Oval 111"/>
              <p:cNvSpPr>
                <a:spLocks noChangeArrowheads="1"/>
              </p:cNvSpPr>
              <p:nvPr/>
            </p:nvSpPr>
            <p:spPr bwMode="auto">
              <a:xfrm>
                <a:off x="7557010" y="1299114"/>
                <a:ext cx="1911589" cy="1915308"/>
              </a:xfrm>
              <a:prstGeom prst="ellipse">
                <a:avLst/>
              </a:prstGeom>
              <a:solidFill>
                <a:srgbClr val="E2583D"/>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val 112"/>
              <p:cNvSpPr>
                <a:spLocks noChangeArrowheads="1"/>
              </p:cNvSpPr>
              <p:nvPr/>
            </p:nvSpPr>
            <p:spPr bwMode="auto">
              <a:xfrm>
                <a:off x="7763925" y="1509578"/>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8" name="TextBox 287"/>
            <p:cNvSpPr txBox="1"/>
            <p:nvPr/>
          </p:nvSpPr>
          <p:spPr>
            <a:xfrm>
              <a:off x="7876216" y="2539052"/>
              <a:ext cx="125086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E2583D"/>
                  </a:solidFill>
                  <a:effectLst/>
                  <a:uLnTx/>
                  <a:uFillTx/>
                  <a:ea typeface="+mn-ea"/>
                  <a:cs typeface="+mn-cs"/>
                </a:rPr>
                <a:t>AWARENESS</a:t>
              </a:r>
              <a:endParaRPr kumimoji="0" lang="en-US" sz="1200" b="1" i="0" u="none" strike="noStrike" kern="1200" cap="none" spc="0" normalizeH="0" baseline="0" noProof="0" dirty="0">
                <a:ln>
                  <a:noFill/>
                </a:ln>
                <a:solidFill>
                  <a:srgbClr val="E2583D"/>
                </a:solidFill>
                <a:effectLst/>
                <a:uLnTx/>
                <a:uFillTx/>
                <a:ea typeface="+mn-ea"/>
                <a:cs typeface="+mn-cs"/>
              </a:endParaRPr>
            </a:p>
          </p:txBody>
        </p:sp>
        <p:pic>
          <p:nvPicPr>
            <p:cNvPr id="8" name="Picture 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51946" y="1706935"/>
              <a:ext cx="896371" cy="896371"/>
            </a:xfrm>
            <a:prstGeom prst="rect">
              <a:avLst/>
            </a:prstGeom>
          </p:spPr>
        </p:pic>
      </p:grpSp>
      <p:grpSp>
        <p:nvGrpSpPr>
          <p:cNvPr id="12" name="Group 11"/>
          <p:cNvGrpSpPr/>
          <p:nvPr/>
        </p:nvGrpSpPr>
        <p:grpSpPr>
          <a:xfrm>
            <a:off x="447886" y="396900"/>
            <a:ext cx="1924605" cy="1911589"/>
            <a:chOff x="9026033" y="3841578"/>
            <a:chExt cx="1924605" cy="1911589"/>
          </a:xfrm>
        </p:grpSpPr>
        <p:grpSp>
          <p:nvGrpSpPr>
            <p:cNvPr id="270" name="Group 269"/>
            <p:cNvGrpSpPr/>
            <p:nvPr/>
          </p:nvGrpSpPr>
          <p:grpSpPr>
            <a:xfrm>
              <a:off x="9026033" y="3841578"/>
              <a:ext cx="1924605" cy="1911589"/>
              <a:chOff x="12573000" y="3162300"/>
              <a:chExt cx="1643062" cy="1631950"/>
            </a:xfrm>
          </p:grpSpPr>
          <p:sp>
            <p:nvSpPr>
              <p:cNvPr id="304" name="Oval 109"/>
              <p:cNvSpPr>
                <a:spLocks noChangeArrowheads="1"/>
              </p:cNvSpPr>
              <p:nvPr/>
            </p:nvSpPr>
            <p:spPr bwMode="auto">
              <a:xfrm>
                <a:off x="12573000" y="3162300"/>
                <a:ext cx="1643062" cy="1631950"/>
              </a:xfrm>
              <a:prstGeom prst="ellipse">
                <a:avLst/>
              </a:prstGeom>
              <a:solidFill>
                <a:srgbClr val="78D2D2"/>
              </a:solidFill>
              <a:ln w="14288" cap="flat">
                <a:noFill/>
                <a:prstDash val="solid"/>
                <a:miter lim="800000"/>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val 110"/>
              <p:cNvSpPr>
                <a:spLocks noChangeArrowheads="1"/>
              </p:cNvSpPr>
              <p:nvPr/>
            </p:nvSpPr>
            <p:spPr bwMode="auto">
              <a:xfrm>
                <a:off x="12754553" y="3338946"/>
                <a:ext cx="1281545" cy="1278659"/>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8" name="TextBox 277"/>
            <p:cNvSpPr txBox="1"/>
            <p:nvPr/>
          </p:nvSpPr>
          <p:spPr>
            <a:xfrm>
              <a:off x="9497015" y="5073019"/>
              <a:ext cx="96509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78D2D2"/>
                  </a:solidFill>
                  <a:effectLst/>
                  <a:uLnTx/>
                  <a:uFillTx/>
                  <a:ea typeface="+mn-ea"/>
                  <a:cs typeface="+mn-cs"/>
                </a:rPr>
                <a:t>EDUCATION</a:t>
              </a:r>
              <a:endParaRPr kumimoji="0" lang="en-US" sz="1200" b="1" i="0" u="none" strike="noStrike" kern="1200" cap="none" spc="0" normalizeH="0" baseline="0" noProof="0" dirty="0">
                <a:ln>
                  <a:noFill/>
                </a:ln>
                <a:solidFill>
                  <a:srgbClr val="78D2D2"/>
                </a:solidFill>
                <a:effectLst/>
                <a:uLnTx/>
                <a:uFillTx/>
                <a:ea typeface="+mn-ea"/>
                <a:cs typeface="+mn-cs"/>
              </a:endParaRPr>
            </a:p>
          </p:txBody>
        </p:sp>
        <p:pic>
          <p:nvPicPr>
            <p:cNvPr id="9" name="Picture 8"/>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519061" y="4201411"/>
              <a:ext cx="947155" cy="947155"/>
            </a:xfrm>
            <a:prstGeom prst="rect">
              <a:avLst/>
            </a:prstGeom>
            <a:noFill/>
          </p:spPr>
        </p:pic>
      </p:grpSp>
      <p:sp>
        <p:nvSpPr>
          <p:cNvPr id="2" name="Text Placeholder 1"/>
          <p:cNvSpPr>
            <a:spLocks noGrp="1"/>
          </p:cNvSpPr>
          <p:nvPr>
            <p:ph type="body" sz="quarter" idx="13"/>
          </p:nvPr>
        </p:nvSpPr>
        <p:spPr>
          <a:xfrm>
            <a:off x="2448691" y="1554262"/>
            <a:ext cx="6604000" cy="535531"/>
          </a:xfrm>
        </p:spPr>
        <p:txBody>
          <a:bodyPr/>
          <a:lstStyle/>
          <a:p>
            <a:r>
              <a:rPr lang="en-US" dirty="0" smtClean="0"/>
              <a:t>EDUCATION</a:t>
            </a:r>
            <a:endParaRPr lang="en-US" dirty="0"/>
          </a:p>
        </p:txBody>
      </p:sp>
      <p:sp>
        <p:nvSpPr>
          <p:cNvPr id="5" name="Rectangle 4"/>
          <p:cNvSpPr/>
          <p:nvPr/>
        </p:nvSpPr>
        <p:spPr>
          <a:xfrm>
            <a:off x="4794421" y="1628341"/>
            <a:ext cx="7694141" cy="1025922"/>
          </a:xfrm>
          <a:prstGeom prst="rect">
            <a:avLst/>
          </a:prstGeom>
        </p:spPr>
        <p:txBody>
          <a:bodyPr wrap="square">
            <a:spAutoFit/>
          </a:bodyPr>
          <a:lstStyle/>
          <a:p>
            <a:pPr>
              <a:spcAft>
                <a:spcPts val="800"/>
              </a:spcAft>
            </a:pPr>
            <a:r>
              <a:rPr lang="en-US" i="1" dirty="0">
                <a:solidFill>
                  <a:srgbClr val="000000"/>
                </a:solidFill>
                <a:latin typeface="Calibri" charset="0"/>
              </a:rPr>
              <a:t>Why does Blended Learning Matter? What Blended Learning Means for You</a:t>
            </a:r>
            <a:endParaRPr lang="en-US" dirty="0"/>
          </a:p>
          <a:p>
            <a:r>
              <a:rPr lang="en-US" dirty="0"/>
              <a:t/>
            </a:r>
            <a:br>
              <a:rPr lang="en-US" dirty="0"/>
            </a:br>
            <a:endParaRPr lang="en-US" dirty="0"/>
          </a:p>
        </p:txBody>
      </p:sp>
      <p:sp>
        <p:nvSpPr>
          <p:cNvPr id="39" name="Rectangle 38"/>
          <p:cNvSpPr/>
          <p:nvPr/>
        </p:nvSpPr>
        <p:spPr>
          <a:xfrm>
            <a:off x="775200" y="3257254"/>
            <a:ext cx="10395308" cy="1477328"/>
          </a:xfrm>
          <a:prstGeom prst="rect">
            <a:avLst/>
          </a:prstGeom>
        </p:spPr>
        <p:txBody>
          <a:bodyPr wrap="square">
            <a:spAutoFit/>
          </a:bodyPr>
          <a:lstStyle/>
          <a:p>
            <a:pPr fontAlgn="b"/>
            <a:r>
              <a:rPr lang="en-US" dirty="0">
                <a:solidFill>
                  <a:srgbClr val="000000"/>
                </a:solidFill>
                <a:latin typeface="Arial" charset="0"/>
              </a:rPr>
              <a:t>Why Blended Learning is the Fastest Way to Close the Digital Skills </a:t>
            </a:r>
            <a:r>
              <a:rPr lang="en-US" dirty="0" smtClean="0">
                <a:solidFill>
                  <a:srgbClr val="000000"/>
                </a:solidFill>
                <a:latin typeface="Arial" charset="0"/>
              </a:rPr>
              <a:t>Gap</a:t>
            </a:r>
          </a:p>
          <a:p>
            <a:pPr fontAlgn="b"/>
            <a:endParaRPr lang="en-US" dirty="0">
              <a:solidFill>
                <a:srgbClr val="000000"/>
              </a:solidFill>
              <a:latin typeface="Arial" charset="0"/>
            </a:endParaRPr>
          </a:p>
          <a:p>
            <a:pPr fontAlgn="b"/>
            <a:r>
              <a:rPr lang="en-US" dirty="0">
                <a:solidFill>
                  <a:srgbClr val="000000"/>
                </a:solidFill>
                <a:latin typeface="Arial" charset="0"/>
              </a:rPr>
              <a:t>Upskilling Strengthens the Human Link in the Corporate Supply </a:t>
            </a:r>
            <a:r>
              <a:rPr lang="en-US" dirty="0" smtClean="0">
                <a:solidFill>
                  <a:srgbClr val="000000"/>
                </a:solidFill>
                <a:latin typeface="Arial" charset="0"/>
              </a:rPr>
              <a:t>Chain</a:t>
            </a:r>
          </a:p>
          <a:p>
            <a:pPr fontAlgn="b"/>
            <a:endParaRPr lang="en-US" dirty="0">
              <a:solidFill>
                <a:srgbClr val="000000"/>
              </a:solidFill>
              <a:latin typeface="Arial" charset="0"/>
            </a:endParaRPr>
          </a:p>
          <a:p>
            <a:pPr fontAlgn="b"/>
            <a:r>
              <a:rPr lang="en-US" dirty="0">
                <a:solidFill>
                  <a:srgbClr val="000000"/>
                </a:solidFill>
                <a:latin typeface="Arial" charset="0"/>
              </a:rPr>
              <a:t>Has eLearning Killed the Learning Cone?</a:t>
            </a:r>
          </a:p>
        </p:txBody>
      </p:sp>
    </p:spTree>
    <p:extLst>
      <p:ext uri="{BB962C8B-B14F-4D97-AF65-F5344CB8AC3E}">
        <p14:creationId xmlns:p14="http://schemas.microsoft.com/office/powerpoint/2010/main" val="48657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p:cNvSpPr txBox="1"/>
          <p:nvPr/>
        </p:nvSpPr>
        <p:spPr>
          <a:xfrm>
            <a:off x="2510767" y="2185838"/>
            <a:ext cx="3771387" cy="246222"/>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ea typeface="+mn-ea"/>
                <a:cs typeface="+mn-cs"/>
              </a:rPr>
              <a:t>February 28 to March 22, 2019</a:t>
            </a:r>
            <a:endParaRPr kumimoji="0" lang="en-US" sz="1600" b="0" i="0" u="none" strike="noStrike" kern="1200" cap="none" spc="0" normalizeH="0" baseline="0" noProof="0" dirty="0">
              <a:ln>
                <a:noFill/>
              </a:ln>
              <a:effectLst/>
              <a:uLnTx/>
              <a:uFillTx/>
              <a:ea typeface="+mn-ea"/>
              <a:cs typeface="+mn-cs"/>
            </a:endParaRPr>
          </a:p>
        </p:txBody>
      </p:sp>
      <p:grpSp>
        <p:nvGrpSpPr>
          <p:cNvPr id="11" name="Group 10"/>
          <p:cNvGrpSpPr/>
          <p:nvPr/>
        </p:nvGrpSpPr>
        <p:grpSpPr>
          <a:xfrm>
            <a:off x="444837" y="393181"/>
            <a:ext cx="1911589" cy="1915308"/>
            <a:chOff x="7545853" y="1266140"/>
            <a:chExt cx="1911589" cy="1915308"/>
          </a:xfrm>
        </p:grpSpPr>
        <p:grpSp>
          <p:nvGrpSpPr>
            <p:cNvPr id="3" name="Group 2"/>
            <p:cNvGrpSpPr/>
            <p:nvPr/>
          </p:nvGrpSpPr>
          <p:grpSpPr>
            <a:xfrm>
              <a:off x="7545853" y="1266140"/>
              <a:ext cx="1911589" cy="1915308"/>
              <a:chOff x="7557010" y="1299114"/>
              <a:chExt cx="1911589" cy="1915308"/>
            </a:xfrm>
          </p:grpSpPr>
          <p:sp>
            <p:nvSpPr>
              <p:cNvPr id="272" name="Oval 111"/>
              <p:cNvSpPr>
                <a:spLocks noChangeArrowheads="1"/>
              </p:cNvSpPr>
              <p:nvPr/>
            </p:nvSpPr>
            <p:spPr bwMode="auto">
              <a:xfrm>
                <a:off x="7557010" y="1299114"/>
                <a:ext cx="1911589" cy="1915308"/>
              </a:xfrm>
              <a:prstGeom prst="ellipse">
                <a:avLst/>
              </a:prstGeom>
              <a:solidFill>
                <a:srgbClr val="E2583D"/>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val 112"/>
              <p:cNvSpPr>
                <a:spLocks noChangeArrowheads="1"/>
              </p:cNvSpPr>
              <p:nvPr/>
            </p:nvSpPr>
            <p:spPr bwMode="auto">
              <a:xfrm>
                <a:off x="7763925" y="1509578"/>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8" name="TextBox 287"/>
            <p:cNvSpPr txBox="1"/>
            <p:nvPr/>
          </p:nvSpPr>
          <p:spPr>
            <a:xfrm>
              <a:off x="7876216" y="2539052"/>
              <a:ext cx="1250862"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E2583D"/>
                  </a:solidFill>
                  <a:effectLst/>
                  <a:uLnTx/>
                  <a:uFillTx/>
                  <a:ea typeface="+mn-ea"/>
                  <a:cs typeface="+mn-cs"/>
                </a:rPr>
                <a:t>AWARENESS</a:t>
              </a:r>
              <a:endParaRPr kumimoji="0" lang="en-US" sz="1200" b="1" i="0" u="none" strike="noStrike" kern="1200" cap="none" spc="0" normalizeH="0" baseline="0" noProof="0" dirty="0">
                <a:ln>
                  <a:noFill/>
                </a:ln>
                <a:solidFill>
                  <a:srgbClr val="E2583D"/>
                </a:solidFill>
                <a:effectLst/>
                <a:uLnTx/>
                <a:uFillTx/>
                <a:ea typeface="+mn-ea"/>
                <a:cs typeface="+mn-cs"/>
              </a:endParaRPr>
            </a:p>
          </p:txBody>
        </p:sp>
        <p:pic>
          <p:nvPicPr>
            <p:cNvPr id="8" name="Picture 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51946" y="1706935"/>
              <a:ext cx="896371" cy="896371"/>
            </a:xfrm>
            <a:prstGeom prst="rect">
              <a:avLst/>
            </a:prstGeom>
          </p:spPr>
        </p:pic>
      </p:grpSp>
      <p:grpSp>
        <p:nvGrpSpPr>
          <p:cNvPr id="13" name="Group 12"/>
          <p:cNvGrpSpPr/>
          <p:nvPr/>
        </p:nvGrpSpPr>
        <p:grpSpPr>
          <a:xfrm>
            <a:off x="438672" y="396900"/>
            <a:ext cx="1920886" cy="1911589"/>
            <a:chOff x="6074971" y="3841578"/>
            <a:chExt cx="1920886" cy="1911589"/>
          </a:xfrm>
        </p:grpSpPr>
        <p:grpSp>
          <p:nvGrpSpPr>
            <p:cNvPr id="4" name="Group 3"/>
            <p:cNvGrpSpPr/>
            <p:nvPr/>
          </p:nvGrpSpPr>
          <p:grpSpPr>
            <a:xfrm>
              <a:off x="6074971" y="3841578"/>
              <a:ext cx="1920886" cy="1911589"/>
              <a:chOff x="6086128" y="3874552"/>
              <a:chExt cx="1920886" cy="1911589"/>
            </a:xfrm>
          </p:grpSpPr>
          <p:sp>
            <p:nvSpPr>
              <p:cNvPr id="273" name="Oval 107"/>
              <p:cNvSpPr>
                <a:spLocks noChangeArrowheads="1"/>
              </p:cNvSpPr>
              <p:nvPr/>
            </p:nvSpPr>
            <p:spPr bwMode="auto">
              <a:xfrm>
                <a:off x="6086128" y="3874552"/>
                <a:ext cx="1920886" cy="1911589"/>
              </a:xfrm>
              <a:prstGeom prst="ellipse">
                <a:avLst/>
              </a:prstGeom>
              <a:solidFill>
                <a:srgbClr val="3B3939"/>
              </a:solidFill>
              <a:ln w="14288" cap="flat">
                <a:noFill/>
                <a:prstDash val="solid"/>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Oval 108"/>
              <p:cNvSpPr>
                <a:spLocks noChangeArrowheads="1"/>
              </p:cNvSpPr>
              <p:nvPr/>
            </p:nvSpPr>
            <p:spPr bwMode="auto">
              <a:xfrm>
                <a:off x="6293464" y="4081467"/>
                <a:ext cx="1506213" cy="1497761"/>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5" name="TextBox 294"/>
            <p:cNvSpPr txBox="1"/>
            <p:nvPr/>
          </p:nvSpPr>
          <p:spPr>
            <a:xfrm>
              <a:off x="6624363" y="5073019"/>
              <a:ext cx="822100" cy="184666"/>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3B3939"/>
                  </a:solidFill>
                </a:rPr>
                <a:t>EVALUATION</a:t>
              </a:r>
              <a:endParaRPr kumimoji="0" lang="en-US" sz="1200" b="1" i="0" u="none" strike="noStrike" kern="1200" cap="none" spc="0" normalizeH="0" baseline="0" noProof="0" dirty="0">
                <a:ln>
                  <a:noFill/>
                </a:ln>
                <a:solidFill>
                  <a:srgbClr val="3B3939"/>
                </a:solidFill>
                <a:effectLst/>
                <a:uLnTx/>
                <a:uFillTx/>
                <a:ea typeface="+mn-ea"/>
                <a:cs typeface="+mn-cs"/>
              </a:endParaRPr>
            </a:p>
          </p:txBody>
        </p:sp>
        <p:pic>
          <p:nvPicPr>
            <p:cNvPr id="10" name="Picture 9"/>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9289" y="4251763"/>
              <a:ext cx="896803" cy="896803"/>
            </a:xfrm>
            <a:prstGeom prst="rect">
              <a:avLst/>
            </a:prstGeom>
          </p:spPr>
        </p:pic>
      </p:grpSp>
      <p:sp>
        <p:nvSpPr>
          <p:cNvPr id="2" name="Text Placeholder 1"/>
          <p:cNvSpPr>
            <a:spLocks noGrp="1"/>
          </p:cNvSpPr>
          <p:nvPr>
            <p:ph type="body" sz="quarter" idx="13"/>
          </p:nvPr>
        </p:nvSpPr>
        <p:spPr>
          <a:xfrm>
            <a:off x="2448691" y="1554262"/>
            <a:ext cx="6604000" cy="535531"/>
          </a:xfrm>
        </p:spPr>
        <p:txBody>
          <a:bodyPr/>
          <a:lstStyle/>
          <a:p>
            <a:r>
              <a:rPr lang="en-US" dirty="0" smtClean="0"/>
              <a:t>EVALUATION</a:t>
            </a:r>
            <a:endParaRPr lang="en-US" dirty="0"/>
          </a:p>
        </p:txBody>
      </p:sp>
      <p:sp>
        <p:nvSpPr>
          <p:cNvPr id="5" name="TextBox 4"/>
          <p:cNvSpPr txBox="1"/>
          <p:nvPr/>
        </p:nvSpPr>
        <p:spPr>
          <a:xfrm>
            <a:off x="5097917" y="1628341"/>
            <a:ext cx="8726031" cy="369332"/>
          </a:xfrm>
          <a:prstGeom prst="rect">
            <a:avLst/>
          </a:prstGeom>
          <a:noFill/>
        </p:spPr>
        <p:txBody>
          <a:bodyPr wrap="square" rtlCol="0">
            <a:spAutoFit/>
          </a:bodyPr>
          <a:lstStyle/>
          <a:p>
            <a:r>
              <a:rPr lang="en-US" i="1"/>
              <a:t>Investing in Blended Learning at Simplilearn</a:t>
            </a:r>
            <a:endParaRPr lang="en-US"/>
          </a:p>
        </p:txBody>
      </p:sp>
      <p:sp>
        <p:nvSpPr>
          <p:cNvPr id="39" name="Rectangle 38"/>
          <p:cNvSpPr/>
          <p:nvPr/>
        </p:nvSpPr>
        <p:spPr>
          <a:xfrm>
            <a:off x="775200" y="3257254"/>
            <a:ext cx="10395308" cy="2031325"/>
          </a:xfrm>
          <a:prstGeom prst="rect">
            <a:avLst/>
          </a:prstGeom>
        </p:spPr>
        <p:txBody>
          <a:bodyPr wrap="square">
            <a:spAutoFit/>
          </a:bodyPr>
          <a:lstStyle/>
          <a:p>
            <a:pPr fontAlgn="b"/>
            <a:r>
              <a:rPr lang="en-US" dirty="0">
                <a:solidFill>
                  <a:srgbClr val="000000"/>
                </a:solidFill>
                <a:latin typeface="Arial" charset="0"/>
              </a:rPr>
              <a:t>Why Blended Learning is the Fastest Way to Close the Digital Skills </a:t>
            </a:r>
            <a:r>
              <a:rPr lang="en-US" dirty="0" smtClean="0">
                <a:solidFill>
                  <a:srgbClr val="000000"/>
                </a:solidFill>
                <a:latin typeface="Arial" charset="0"/>
              </a:rPr>
              <a:t>Gap</a:t>
            </a:r>
          </a:p>
          <a:p>
            <a:pPr fontAlgn="b"/>
            <a:endParaRPr lang="en-US" dirty="0">
              <a:solidFill>
                <a:srgbClr val="000000"/>
              </a:solidFill>
              <a:latin typeface="Arial" charset="0"/>
            </a:endParaRPr>
          </a:p>
          <a:p>
            <a:pPr fontAlgn="b"/>
            <a:r>
              <a:rPr lang="en-US" dirty="0" smtClean="0">
                <a:solidFill>
                  <a:srgbClr val="000000"/>
                </a:solidFill>
                <a:latin typeface="Arial" charset="0"/>
              </a:rPr>
              <a:t>Blended Learning Speeds Employee Reskilling</a:t>
            </a:r>
          </a:p>
          <a:p>
            <a:pPr fontAlgn="b"/>
            <a:endParaRPr lang="en-US" dirty="0">
              <a:solidFill>
                <a:srgbClr val="000000"/>
              </a:solidFill>
              <a:latin typeface="Arial" charset="0"/>
            </a:endParaRPr>
          </a:p>
          <a:p>
            <a:pPr fontAlgn="b"/>
            <a:r>
              <a:rPr lang="en-US" dirty="0" smtClean="0">
                <a:solidFill>
                  <a:srgbClr val="000000"/>
                </a:solidFill>
                <a:latin typeface="Arial" charset="0"/>
              </a:rPr>
              <a:t>Blended Learning End of Year Wrap Up</a:t>
            </a:r>
          </a:p>
          <a:p>
            <a:pPr fontAlgn="b"/>
            <a:endParaRPr lang="en-US" dirty="0">
              <a:solidFill>
                <a:srgbClr val="000000"/>
              </a:solidFill>
              <a:latin typeface="Arial" charset="0"/>
            </a:endParaRPr>
          </a:p>
          <a:p>
            <a:pPr fontAlgn="b"/>
            <a:r>
              <a:rPr lang="en-US" dirty="0" smtClean="0">
                <a:solidFill>
                  <a:srgbClr val="000000"/>
                </a:solidFill>
                <a:latin typeface="Arial" charset="0"/>
              </a:rPr>
              <a:t>Five Reasons why Blended Learning is Ideal for </a:t>
            </a:r>
            <a:r>
              <a:rPr lang="en-US" smtClean="0">
                <a:solidFill>
                  <a:srgbClr val="000000"/>
                </a:solidFill>
                <a:latin typeface="Arial" charset="0"/>
              </a:rPr>
              <a:t>Corporate Training</a:t>
            </a:r>
            <a:endParaRPr lang="en-US" dirty="0">
              <a:solidFill>
                <a:srgbClr val="000000"/>
              </a:solidFill>
              <a:latin typeface="Arial" charset="0"/>
            </a:endParaRPr>
          </a:p>
        </p:txBody>
      </p:sp>
    </p:spTree>
    <p:extLst>
      <p:ext uri="{BB962C8B-B14F-4D97-AF65-F5344CB8AC3E}">
        <p14:creationId xmlns:p14="http://schemas.microsoft.com/office/powerpoint/2010/main" val="100160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Metrics</a:t>
            </a:r>
            <a:endParaRPr lang="en-US" dirty="0"/>
          </a:p>
        </p:txBody>
      </p:sp>
      <p:sp>
        <p:nvSpPr>
          <p:cNvPr id="3" name="Date Placeholder 2"/>
          <p:cNvSpPr>
            <a:spLocks noGrp="1"/>
          </p:cNvSpPr>
          <p:nvPr>
            <p:ph type="dt" sz="half" idx="10"/>
          </p:nvPr>
        </p:nvSpPr>
        <p:spPr/>
        <p:txBody>
          <a:bodyPr/>
          <a:lstStyle/>
          <a:p>
            <a:fld id="{C9852138-FCC6-44DD-9FFC-1C789392E7AA}" type="datetime1">
              <a:rPr lang="en-US" smtClean="0"/>
              <a:t>12/17/18</a:t>
            </a:fld>
            <a:endParaRPr lang="en-US"/>
          </a:p>
        </p:txBody>
      </p:sp>
      <p:sp>
        <p:nvSpPr>
          <p:cNvPr id="4" name="Slide Number Placeholder 3"/>
          <p:cNvSpPr>
            <a:spLocks noGrp="1"/>
          </p:cNvSpPr>
          <p:nvPr>
            <p:ph type="sldNum" sz="quarter" idx="12"/>
          </p:nvPr>
        </p:nvSpPr>
        <p:spPr/>
        <p:txBody>
          <a:bodyPr/>
          <a:lstStyle/>
          <a:p>
            <a:fld id="{03206E70-9524-410D-AE9B-78D656EAA14D}" type="slidenum">
              <a:rPr lang="en-US" smtClean="0"/>
              <a:pPr/>
              <a:t>19</a:t>
            </a:fld>
            <a:endParaRPr lang="en-US"/>
          </a:p>
        </p:txBody>
      </p:sp>
      <p:sp>
        <p:nvSpPr>
          <p:cNvPr id="80" name="Rectangle 79"/>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24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59356"/>
            <a:ext cx="4189055" cy="6332740"/>
            <a:chOff x="0" y="525260"/>
            <a:chExt cx="4189055" cy="6332740"/>
          </a:xfrm>
        </p:grpSpPr>
        <p:sp>
          <p:nvSpPr>
            <p:cNvPr id="102" name="Freeform 5"/>
            <p:cNvSpPr>
              <a:spLocks/>
            </p:cNvSpPr>
            <p:nvPr/>
          </p:nvSpPr>
          <p:spPr bwMode="auto">
            <a:xfrm>
              <a:off x="1588773" y="1978520"/>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6"/>
            <p:cNvSpPr>
              <a:spLocks/>
            </p:cNvSpPr>
            <p:nvPr/>
          </p:nvSpPr>
          <p:spPr bwMode="auto">
            <a:xfrm>
              <a:off x="1588773" y="2836100"/>
              <a:ext cx="2600282" cy="854829"/>
            </a:xfrm>
            <a:custGeom>
              <a:avLst/>
              <a:gdLst>
                <a:gd name="T0" fmla="*/ 634 w 638"/>
                <a:gd name="T1" fmla="*/ 120 h 258"/>
                <a:gd name="T2" fmla="*/ 592 w 638"/>
                <a:gd name="T3" fmla="*/ 73 h 258"/>
                <a:gd name="T4" fmla="*/ 584 w 638"/>
                <a:gd name="T5" fmla="*/ 64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3 h 258"/>
                <a:gd name="T28" fmla="*/ 592 w 638"/>
                <a:gd name="T29" fmla="*/ 184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3"/>
                    <a:pt x="592" y="73"/>
                    <a:pt x="592" y="73"/>
                  </a:cubicBezTo>
                  <a:cubicBezTo>
                    <a:pt x="590" y="71"/>
                    <a:pt x="587" y="68"/>
                    <a:pt x="584" y="64"/>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3"/>
                    <a:pt x="584" y="193"/>
                    <a:pt x="584" y="193"/>
                  </a:cubicBezTo>
                  <a:cubicBezTo>
                    <a:pt x="587" y="190"/>
                    <a:pt x="590" y="187"/>
                    <a:pt x="592" y="184"/>
                  </a:cubicBezTo>
                  <a:cubicBezTo>
                    <a:pt x="634" y="138"/>
                    <a:pt x="634" y="138"/>
                    <a:pt x="634" y="138"/>
                  </a:cubicBezTo>
                  <a:cubicBezTo>
                    <a:pt x="638" y="133"/>
                    <a:pt x="638" y="125"/>
                    <a:pt x="634" y="120"/>
                  </a:cubicBezTo>
                  <a:close/>
                </a:path>
              </a:pathLst>
            </a:cu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7"/>
            <p:cNvSpPr>
              <a:spLocks/>
            </p:cNvSpPr>
            <p:nvPr/>
          </p:nvSpPr>
          <p:spPr bwMode="auto">
            <a:xfrm>
              <a:off x="1588773" y="3690929"/>
              <a:ext cx="2600282" cy="856230"/>
            </a:xfrm>
            <a:custGeom>
              <a:avLst/>
              <a:gdLst>
                <a:gd name="T0" fmla="*/ 634 w 638"/>
                <a:gd name="T1" fmla="*/ 120 h 258"/>
                <a:gd name="T2" fmla="*/ 592 w 638"/>
                <a:gd name="T3" fmla="*/ 74 h 258"/>
                <a:gd name="T4" fmla="*/ 584 w 638"/>
                <a:gd name="T5" fmla="*/ 65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4 h 258"/>
                <a:gd name="T28" fmla="*/ 592 w 638"/>
                <a:gd name="T29" fmla="*/ 185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4"/>
                    <a:pt x="592" y="74"/>
                    <a:pt x="592" y="74"/>
                  </a:cubicBezTo>
                  <a:cubicBezTo>
                    <a:pt x="590" y="71"/>
                    <a:pt x="587" y="68"/>
                    <a:pt x="584" y="65"/>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4"/>
                    <a:pt x="584" y="194"/>
                    <a:pt x="584" y="194"/>
                  </a:cubicBezTo>
                  <a:cubicBezTo>
                    <a:pt x="587" y="190"/>
                    <a:pt x="590" y="187"/>
                    <a:pt x="592" y="185"/>
                  </a:cubicBezTo>
                  <a:cubicBezTo>
                    <a:pt x="634" y="138"/>
                    <a:pt x="634" y="138"/>
                    <a:pt x="634" y="138"/>
                  </a:cubicBezTo>
                  <a:cubicBezTo>
                    <a:pt x="638" y="133"/>
                    <a:pt x="638" y="125"/>
                    <a:pt x="634" y="120"/>
                  </a:cubicBezTo>
                  <a:close/>
                </a:path>
              </a:pathLst>
            </a:cu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8"/>
            <p:cNvSpPr>
              <a:spLocks/>
            </p:cNvSpPr>
            <p:nvPr/>
          </p:nvSpPr>
          <p:spPr bwMode="auto">
            <a:xfrm>
              <a:off x="1588773" y="4547160"/>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9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9"/>
                    <a:pt x="534" y="9"/>
                    <a:pt x="534" y="9"/>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55535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Rectangle 9"/>
            <p:cNvSpPr>
              <a:spLocks noChangeArrowheads="1"/>
            </p:cNvSpPr>
            <p:nvPr/>
          </p:nvSpPr>
          <p:spPr bwMode="auto">
            <a:xfrm>
              <a:off x="0" y="525260"/>
              <a:ext cx="415288" cy="1584936"/>
            </a:xfrm>
            <a:prstGeom prst="rect">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Rectangle 10"/>
            <p:cNvSpPr>
              <a:spLocks noChangeArrowheads="1"/>
            </p:cNvSpPr>
            <p:nvPr/>
          </p:nvSpPr>
          <p:spPr bwMode="auto">
            <a:xfrm>
              <a:off x="0" y="2110196"/>
              <a:ext cx="415288" cy="1580732"/>
            </a:xfrm>
            <a:prstGeom prst="rect">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Rectangle 11"/>
            <p:cNvSpPr>
              <a:spLocks noChangeArrowheads="1"/>
            </p:cNvSpPr>
            <p:nvPr/>
          </p:nvSpPr>
          <p:spPr bwMode="auto">
            <a:xfrm>
              <a:off x="0" y="3690929"/>
              <a:ext cx="415288" cy="1584936"/>
            </a:xfrm>
            <a:prstGeom prst="rect">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Rectangle 12"/>
            <p:cNvSpPr>
              <a:spLocks noChangeArrowheads="1"/>
            </p:cNvSpPr>
            <p:nvPr/>
          </p:nvSpPr>
          <p:spPr bwMode="auto">
            <a:xfrm>
              <a:off x="0" y="5275866"/>
              <a:ext cx="415288" cy="1582134"/>
            </a:xfrm>
            <a:prstGeom prst="rect">
              <a:avLst/>
            </a:prstGeom>
            <a:solidFill>
              <a:srgbClr val="55535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3"/>
            <p:cNvSpPr>
              <a:spLocks/>
            </p:cNvSpPr>
            <p:nvPr/>
          </p:nvSpPr>
          <p:spPr bwMode="auto">
            <a:xfrm>
              <a:off x="415286" y="2110196"/>
              <a:ext cx="1173487" cy="1580732"/>
            </a:xfrm>
            <a:custGeom>
              <a:avLst/>
              <a:gdLst>
                <a:gd name="T0" fmla="*/ 681 w 681"/>
                <a:gd name="T1" fmla="*/ 1128 h 1128"/>
                <a:gd name="T2" fmla="*/ 0 w 681"/>
                <a:gd name="T3" fmla="*/ 1128 h 1128"/>
                <a:gd name="T4" fmla="*/ 0 w 681"/>
                <a:gd name="T5" fmla="*/ 0 h 1128"/>
                <a:gd name="T6" fmla="*/ 681 w 681"/>
                <a:gd name="T7" fmla="*/ 525 h 1128"/>
                <a:gd name="T8" fmla="*/ 681 w 681"/>
                <a:gd name="T9" fmla="*/ 1128 h 1128"/>
              </a:gdLst>
              <a:ahLst/>
              <a:cxnLst>
                <a:cxn ang="0">
                  <a:pos x="T0" y="T1"/>
                </a:cxn>
                <a:cxn ang="0">
                  <a:pos x="T2" y="T3"/>
                </a:cxn>
                <a:cxn ang="0">
                  <a:pos x="T4" y="T5"/>
                </a:cxn>
                <a:cxn ang="0">
                  <a:pos x="T6" y="T7"/>
                </a:cxn>
                <a:cxn ang="0">
                  <a:pos x="T8" y="T9"/>
                </a:cxn>
              </a:cxnLst>
              <a:rect l="0" t="0" r="r" b="b"/>
              <a:pathLst>
                <a:path w="681" h="1128">
                  <a:moveTo>
                    <a:pt x="681" y="1128"/>
                  </a:moveTo>
                  <a:lnTo>
                    <a:pt x="0" y="1128"/>
                  </a:lnTo>
                  <a:lnTo>
                    <a:pt x="0" y="0"/>
                  </a:lnTo>
                  <a:lnTo>
                    <a:pt x="681" y="525"/>
                  </a:lnTo>
                  <a:lnTo>
                    <a:pt x="681" y="1128"/>
                  </a:lnTo>
                  <a:close/>
                </a:path>
              </a:pathLst>
            </a:custGeom>
            <a:solidFill>
              <a:srgbClr val="76717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14"/>
            <p:cNvSpPr>
              <a:spLocks/>
            </p:cNvSpPr>
            <p:nvPr/>
          </p:nvSpPr>
          <p:spPr bwMode="auto">
            <a:xfrm>
              <a:off x="415286" y="3690929"/>
              <a:ext cx="1173487" cy="1584936"/>
            </a:xfrm>
            <a:custGeom>
              <a:avLst/>
              <a:gdLst>
                <a:gd name="T0" fmla="*/ 681 w 681"/>
                <a:gd name="T1" fmla="*/ 611 h 1131"/>
                <a:gd name="T2" fmla="*/ 0 w 681"/>
                <a:gd name="T3" fmla="*/ 1131 h 1131"/>
                <a:gd name="T4" fmla="*/ 0 w 681"/>
                <a:gd name="T5" fmla="*/ 0 h 1131"/>
                <a:gd name="T6" fmla="*/ 681 w 681"/>
                <a:gd name="T7" fmla="*/ 0 h 1131"/>
                <a:gd name="T8" fmla="*/ 681 w 681"/>
                <a:gd name="T9" fmla="*/ 611 h 1131"/>
              </a:gdLst>
              <a:ahLst/>
              <a:cxnLst>
                <a:cxn ang="0">
                  <a:pos x="T0" y="T1"/>
                </a:cxn>
                <a:cxn ang="0">
                  <a:pos x="T2" y="T3"/>
                </a:cxn>
                <a:cxn ang="0">
                  <a:pos x="T4" y="T5"/>
                </a:cxn>
                <a:cxn ang="0">
                  <a:pos x="T6" y="T7"/>
                </a:cxn>
                <a:cxn ang="0">
                  <a:pos x="T8" y="T9"/>
                </a:cxn>
              </a:cxnLst>
              <a:rect l="0" t="0" r="r" b="b"/>
              <a:pathLst>
                <a:path w="681" h="1131">
                  <a:moveTo>
                    <a:pt x="681" y="611"/>
                  </a:moveTo>
                  <a:lnTo>
                    <a:pt x="0" y="1131"/>
                  </a:lnTo>
                  <a:lnTo>
                    <a:pt x="0" y="0"/>
                  </a:lnTo>
                  <a:lnTo>
                    <a:pt x="681" y="0"/>
                  </a:lnTo>
                  <a:lnTo>
                    <a:pt x="681" y="611"/>
                  </a:lnTo>
                  <a:close/>
                </a:path>
              </a:pathLst>
            </a:custGeom>
            <a:solidFill>
              <a:srgbClr val="4CC7C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15"/>
            <p:cNvSpPr>
              <a:spLocks/>
            </p:cNvSpPr>
            <p:nvPr/>
          </p:nvSpPr>
          <p:spPr bwMode="auto">
            <a:xfrm>
              <a:off x="415286" y="4547160"/>
              <a:ext cx="1173487" cy="2310840"/>
            </a:xfrm>
            <a:custGeom>
              <a:avLst/>
              <a:gdLst>
                <a:gd name="T0" fmla="*/ 681 w 681"/>
                <a:gd name="T1" fmla="*/ 613 h 1649"/>
                <a:gd name="T2" fmla="*/ 0 w 681"/>
                <a:gd name="T3" fmla="*/ 1649 h 1649"/>
                <a:gd name="T4" fmla="*/ 0 w 681"/>
                <a:gd name="T5" fmla="*/ 520 h 1649"/>
                <a:gd name="T6" fmla="*/ 681 w 681"/>
                <a:gd name="T7" fmla="*/ 0 h 1649"/>
                <a:gd name="T8" fmla="*/ 681 w 681"/>
                <a:gd name="T9" fmla="*/ 613 h 1649"/>
              </a:gdLst>
              <a:ahLst/>
              <a:cxnLst>
                <a:cxn ang="0">
                  <a:pos x="T0" y="T1"/>
                </a:cxn>
                <a:cxn ang="0">
                  <a:pos x="T2" y="T3"/>
                </a:cxn>
                <a:cxn ang="0">
                  <a:pos x="T4" y="T5"/>
                </a:cxn>
                <a:cxn ang="0">
                  <a:pos x="T6" y="T7"/>
                </a:cxn>
                <a:cxn ang="0">
                  <a:pos x="T8" y="T9"/>
                </a:cxn>
              </a:cxnLst>
              <a:rect l="0" t="0" r="r" b="b"/>
              <a:pathLst>
                <a:path w="681" h="1649">
                  <a:moveTo>
                    <a:pt x="681" y="613"/>
                  </a:moveTo>
                  <a:lnTo>
                    <a:pt x="0" y="1649"/>
                  </a:lnTo>
                  <a:lnTo>
                    <a:pt x="0" y="520"/>
                  </a:lnTo>
                  <a:lnTo>
                    <a:pt x="681" y="0"/>
                  </a:lnTo>
                  <a:lnTo>
                    <a:pt x="681" y="613"/>
                  </a:lnTo>
                  <a:close/>
                </a:path>
              </a:pathLst>
            </a:custGeom>
            <a:solidFill>
              <a:srgbClr val="25232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16"/>
            <p:cNvSpPr>
              <a:spLocks/>
            </p:cNvSpPr>
            <p:nvPr/>
          </p:nvSpPr>
          <p:spPr bwMode="auto">
            <a:xfrm>
              <a:off x="415286" y="525260"/>
              <a:ext cx="1173487" cy="2320650"/>
            </a:xfrm>
            <a:custGeom>
              <a:avLst/>
              <a:gdLst>
                <a:gd name="T0" fmla="*/ 681 w 681"/>
                <a:gd name="T1" fmla="*/ 1656 h 1656"/>
                <a:gd name="T2" fmla="*/ 0 w 681"/>
                <a:gd name="T3" fmla="*/ 1135 h 1656"/>
                <a:gd name="T4" fmla="*/ 0 w 681"/>
                <a:gd name="T5" fmla="*/ 0 h 1656"/>
                <a:gd name="T6" fmla="*/ 681 w 681"/>
                <a:gd name="T7" fmla="*/ 1036 h 1656"/>
                <a:gd name="T8" fmla="*/ 681 w 681"/>
                <a:gd name="T9" fmla="*/ 1656 h 1656"/>
              </a:gdLst>
              <a:ahLst/>
              <a:cxnLst>
                <a:cxn ang="0">
                  <a:pos x="T0" y="T1"/>
                </a:cxn>
                <a:cxn ang="0">
                  <a:pos x="T2" y="T3"/>
                </a:cxn>
                <a:cxn ang="0">
                  <a:pos x="T4" y="T5"/>
                </a:cxn>
                <a:cxn ang="0">
                  <a:pos x="T6" y="T7"/>
                </a:cxn>
                <a:cxn ang="0">
                  <a:pos x="T8" y="T9"/>
                </a:cxn>
              </a:cxnLst>
              <a:rect l="0" t="0" r="r" b="b"/>
              <a:pathLst>
                <a:path w="681" h="1656">
                  <a:moveTo>
                    <a:pt x="681" y="1656"/>
                  </a:moveTo>
                  <a:lnTo>
                    <a:pt x="0" y="1135"/>
                  </a:lnTo>
                  <a:lnTo>
                    <a:pt x="0" y="0"/>
                  </a:lnTo>
                  <a:lnTo>
                    <a:pt x="681" y="1036"/>
                  </a:lnTo>
                  <a:lnTo>
                    <a:pt x="681" y="1656"/>
                  </a:lnTo>
                  <a:close/>
                </a:path>
              </a:pathLst>
            </a:custGeom>
            <a:solidFill>
              <a:srgbClr val="D63E2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TextBox 172"/>
            <p:cNvSpPr txBox="1"/>
            <p:nvPr/>
          </p:nvSpPr>
          <p:spPr>
            <a:xfrm>
              <a:off x="3307190" y="3048072"/>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2</a:t>
              </a:r>
            </a:p>
          </p:txBody>
        </p:sp>
      </p:grpSp>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3391632" y="329429"/>
            <a:ext cx="5976424" cy="923330"/>
          </a:xfrm>
        </p:spPr>
        <p:txBody>
          <a:bodyPr/>
          <a:lstStyle/>
          <a:p>
            <a:r>
              <a:rPr lang="en-US" sz="6000" b="1" dirty="0" smtClean="0"/>
              <a:t>AGENDA</a:t>
            </a:r>
            <a:endParaRPr lang="en-US" sz="6000" b="1" dirty="0"/>
          </a:p>
        </p:txBody>
      </p:sp>
      <p:grpSp>
        <p:nvGrpSpPr>
          <p:cNvPr id="142" name="Group 141"/>
          <p:cNvGrpSpPr>
            <a:grpSpLocks noChangeAspect="1"/>
          </p:cNvGrpSpPr>
          <p:nvPr/>
        </p:nvGrpSpPr>
        <p:grpSpPr>
          <a:xfrm>
            <a:off x="2122133" y="2942177"/>
            <a:ext cx="394491" cy="384376"/>
            <a:chOff x="1973263" y="-365125"/>
            <a:chExt cx="371475" cy="361950"/>
          </a:xfrm>
          <a:solidFill>
            <a:schemeClr val="bg1"/>
          </a:solidFill>
        </p:grpSpPr>
        <p:sp>
          <p:nvSpPr>
            <p:cNvPr id="143" name="Freeform 14"/>
            <p:cNvSpPr>
              <a:spLocks/>
            </p:cNvSpPr>
            <p:nvPr/>
          </p:nvSpPr>
          <p:spPr bwMode="auto">
            <a:xfrm>
              <a:off x="1973263" y="-365125"/>
              <a:ext cx="279400" cy="254000"/>
            </a:xfrm>
            <a:custGeom>
              <a:avLst/>
              <a:gdLst>
                <a:gd name="T0" fmla="*/ 4 w 72"/>
                <a:gd name="T1" fmla="*/ 66 h 66"/>
                <a:gd name="T2" fmla="*/ 2 w 72"/>
                <a:gd name="T3" fmla="*/ 65 h 66"/>
                <a:gd name="T4" fmla="*/ 2 w 72"/>
                <a:gd name="T5" fmla="*/ 63 h 66"/>
                <a:gd name="T6" fmla="*/ 9 w 72"/>
                <a:gd name="T7" fmla="*/ 50 h 66"/>
                <a:gd name="T8" fmla="*/ 0 w 72"/>
                <a:gd name="T9" fmla="*/ 30 h 66"/>
                <a:gd name="T10" fmla="*/ 36 w 72"/>
                <a:gd name="T11" fmla="*/ 0 h 66"/>
                <a:gd name="T12" fmla="*/ 72 w 72"/>
                <a:gd name="T13" fmla="*/ 30 h 66"/>
                <a:gd name="T14" fmla="*/ 70 w 72"/>
                <a:gd name="T15" fmla="*/ 32 h 66"/>
                <a:gd name="T16" fmla="*/ 68 w 72"/>
                <a:gd name="T17" fmla="*/ 30 h 66"/>
                <a:gd name="T18" fmla="*/ 36 w 72"/>
                <a:gd name="T19" fmla="*/ 4 h 66"/>
                <a:gd name="T20" fmla="*/ 4 w 72"/>
                <a:gd name="T21" fmla="*/ 30 h 66"/>
                <a:gd name="T22" fmla="*/ 13 w 72"/>
                <a:gd name="T23" fmla="*/ 48 h 66"/>
                <a:gd name="T24" fmla="*/ 14 w 72"/>
                <a:gd name="T25" fmla="*/ 51 h 66"/>
                <a:gd name="T26" fmla="*/ 9 w 72"/>
                <a:gd name="T27" fmla="*/ 60 h 66"/>
                <a:gd name="T28" fmla="*/ 23 w 72"/>
                <a:gd name="T29" fmla="*/ 54 h 66"/>
                <a:gd name="T30" fmla="*/ 25 w 72"/>
                <a:gd name="T31" fmla="*/ 54 h 66"/>
                <a:gd name="T32" fmla="*/ 30 w 72"/>
                <a:gd name="T33" fmla="*/ 55 h 66"/>
                <a:gd name="T34" fmla="*/ 32 w 72"/>
                <a:gd name="T35" fmla="*/ 58 h 66"/>
                <a:gd name="T36" fmla="*/ 29 w 72"/>
                <a:gd name="T37" fmla="*/ 59 h 66"/>
                <a:gd name="T38" fmla="*/ 24 w 72"/>
                <a:gd name="T39" fmla="*/ 58 h 66"/>
                <a:gd name="T40" fmla="*/ 5 w 72"/>
                <a:gd name="T41" fmla="*/ 66 h 66"/>
                <a:gd name="T42" fmla="*/ 4 w 72"/>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66">
                  <a:moveTo>
                    <a:pt x="4" y="66"/>
                  </a:moveTo>
                  <a:cubicBezTo>
                    <a:pt x="3" y="66"/>
                    <a:pt x="3" y="66"/>
                    <a:pt x="2" y="65"/>
                  </a:cubicBezTo>
                  <a:cubicBezTo>
                    <a:pt x="2" y="65"/>
                    <a:pt x="2" y="64"/>
                    <a:pt x="2" y="63"/>
                  </a:cubicBezTo>
                  <a:cubicBezTo>
                    <a:pt x="9" y="50"/>
                    <a:pt x="9" y="50"/>
                    <a:pt x="9" y="50"/>
                  </a:cubicBezTo>
                  <a:cubicBezTo>
                    <a:pt x="3" y="45"/>
                    <a:pt x="0" y="38"/>
                    <a:pt x="0" y="30"/>
                  </a:cubicBezTo>
                  <a:cubicBezTo>
                    <a:pt x="0" y="13"/>
                    <a:pt x="16" y="0"/>
                    <a:pt x="36" y="0"/>
                  </a:cubicBezTo>
                  <a:cubicBezTo>
                    <a:pt x="56" y="0"/>
                    <a:pt x="72" y="13"/>
                    <a:pt x="72" y="30"/>
                  </a:cubicBezTo>
                  <a:cubicBezTo>
                    <a:pt x="72" y="31"/>
                    <a:pt x="71" y="32"/>
                    <a:pt x="70" y="32"/>
                  </a:cubicBezTo>
                  <a:cubicBezTo>
                    <a:pt x="69" y="32"/>
                    <a:pt x="68" y="31"/>
                    <a:pt x="68" y="30"/>
                  </a:cubicBezTo>
                  <a:cubicBezTo>
                    <a:pt x="68" y="16"/>
                    <a:pt x="54" y="4"/>
                    <a:pt x="36" y="4"/>
                  </a:cubicBezTo>
                  <a:cubicBezTo>
                    <a:pt x="18" y="4"/>
                    <a:pt x="4" y="16"/>
                    <a:pt x="4" y="30"/>
                  </a:cubicBezTo>
                  <a:cubicBezTo>
                    <a:pt x="4" y="37"/>
                    <a:pt x="7" y="44"/>
                    <a:pt x="13" y="48"/>
                  </a:cubicBezTo>
                  <a:cubicBezTo>
                    <a:pt x="14" y="49"/>
                    <a:pt x="14" y="50"/>
                    <a:pt x="14" y="51"/>
                  </a:cubicBezTo>
                  <a:cubicBezTo>
                    <a:pt x="9" y="60"/>
                    <a:pt x="9" y="60"/>
                    <a:pt x="9" y="60"/>
                  </a:cubicBezTo>
                  <a:cubicBezTo>
                    <a:pt x="23" y="54"/>
                    <a:pt x="23" y="54"/>
                    <a:pt x="23" y="54"/>
                  </a:cubicBezTo>
                  <a:cubicBezTo>
                    <a:pt x="24" y="54"/>
                    <a:pt x="24" y="54"/>
                    <a:pt x="25" y="54"/>
                  </a:cubicBezTo>
                  <a:cubicBezTo>
                    <a:pt x="26" y="55"/>
                    <a:pt x="28" y="55"/>
                    <a:pt x="30" y="55"/>
                  </a:cubicBezTo>
                  <a:cubicBezTo>
                    <a:pt x="31" y="55"/>
                    <a:pt x="32" y="56"/>
                    <a:pt x="32" y="58"/>
                  </a:cubicBezTo>
                  <a:cubicBezTo>
                    <a:pt x="32" y="59"/>
                    <a:pt x="31" y="59"/>
                    <a:pt x="29" y="59"/>
                  </a:cubicBezTo>
                  <a:cubicBezTo>
                    <a:pt x="28" y="59"/>
                    <a:pt x="26" y="59"/>
                    <a:pt x="24" y="58"/>
                  </a:cubicBezTo>
                  <a:cubicBezTo>
                    <a:pt x="5" y="66"/>
                    <a:pt x="5" y="66"/>
                    <a:pt x="5" y="66"/>
                  </a:cubicBezTo>
                  <a:cubicBezTo>
                    <a:pt x="5" y="66"/>
                    <a:pt x="4" y="66"/>
                    <a:pt x="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15"/>
            <p:cNvSpPr>
              <a:spLocks noEditPoints="1"/>
            </p:cNvSpPr>
            <p:nvPr/>
          </p:nvSpPr>
          <p:spPr bwMode="auto">
            <a:xfrm>
              <a:off x="2112963" y="-219075"/>
              <a:ext cx="231775" cy="215900"/>
            </a:xfrm>
            <a:custGeom>
              <a:avLst/>
              <a:gdLst>
                <a:gd name="T0" fmla="*/ 56 w 60"/>
                <a:gd name="T1" fmla="*/ 56 h 56"/>
                <a:gd name="T2" fmla="*/ 55 w 60"/>
                <a:gd name="T3" fmla="*/ 56 h 56"/>
                <a:gd name="T4" fmla="*/ 40 w 60"/>
                <a:gd name="T5" fmla="*/ 50 h 56"/>
                <a:gd name="T6" fmla="*/ 29 w 60"/>
                <a:gd name="T7" fmla="*/ 52 h 56"/>
                <a:gd name="T8" fmla="*/ 29 w 60"/>
                <a:gd name="T9" fmla="*/ 52 h 56"/>
                <a:gd name="T10" fmla="*/ 0 w 60"/>
                <a:gd name="T11" fmla="*/ 26 h 56"/>
                <a:gd name="T12" fmla="*/ 30 w 60"/>
                <a:gd name="T13" fmla="*/ 0 h 56"/>
                <a:gd name="T14" fmla="*/ 60 w 60"/>
                <a:gd name="T15" fmla="*/ 26 h 56"/>
                <a:gd name="T16" fmla="*/ 52 w 60"/>
                <a:gd name="T17" fmla="*/ 43 h 56"/>
                <a:gd name="T18" fmla="*/ 58 w 60"/>
                <a:gd name="T19" fmla="*/ 53 h 56"/>
                <a:gd name="T20" fmla="*/ 58 w 60"/>
                <a:gd name="T21" fmla="*/ 54 h 56"/>
                <a:gd name="T22" fmla="*/ 56 w 60"/>
                <a:gd name="T23" fmla="*/ 56 h 56"/>
                <a:gd name="T24" fmla="*/ 56 w 60"/>
                <a:gd name="T25" fmla="*/ 56 h 56"/>
                <a:gd name="T26" fmla="*/ 40 w 60"/>
                <a:gd name="T27" fmla="*/ 46 h 56"/>
                <a:gd name="T28" fmla="*/ 41 w 60"/>
                <a:gd name="T29" fmla="*/ 46 h 56"/>
                <a:gd name="T30" fmla="*/ 52 w 60"/>
                <a:gd name="T31" fmla="*/ 50 h 56"/>
                <a:gd name="T32" fmla="*/ 48 w 60"/>
                <a:gd name="T33" fmla="*/ 43 h 56"/>
                <a:gd name="T34" fmla="*/ 49 w 60"/>
                <a:gd name="T35" fmla="*/ 40 h 56"/>
                <a:gd name="T36" fmla="*/ 56 w 60"/>
                <a:gd name="T37" fmla="*/ 26 h 56"/>
                <a:gd name="T38" fmla="*/ 30 w 60"/>
                <a:gd name="T39" fmla="*/ 4 h 56"/>
                <a:gd name="T40" fmla="*/ 4 w 60"/>
                <a:gd name="T41" fmla="*/ 26 h 56"/>
                <a:gd name="T42" fmla="*/ 29 w 60"/>
                <a:gd name="T43" fmla="*/ 48 h 56"/>
                <a:gd name="T44" fmla="*/ 29 w 60"/>
                <a:gd name="T45" fmla="*/ 48 h 56"/>
                <a:gd name="T46" fmla="*/ 39 w 60"/>
                <a:gd name="T47" fmla="*/ 46 h 56"/>
                <a:gd name="T48" fmla="*/ 40 w 60"/>
                <a:gd name="T4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56" y="56"/>
                  </a:moveTo>
                  <a:cubicBezTo>
                    <a:pt x="56" y="56"/>
                    <a:pt x="56" y="56"/>
                    <a:pt x="55" y="56"/>
                  </a:cubicBezTo>
                  <a:cubicBezTo>
                    <a:pt x="40" y="50"/>
                    <a:pt x="40" y="50"/>
                    <a:pt x="40" y="50"/>
                  </a:cubicBezTo>
                  <a:cubicBezTo>
                    <a:pt x="36" y="52"/>
                    <a:pt x="33" y="52"/>
                    <a:pt x="29" y="52"/>
                  </a:cubicBezTo>
                  <a:cubicBezTo>
                    <a:pt x="29" y="52"/>
                    <a:pt x="29" y="52"/>
                    <a:pt x="29" y="52"/>
                  </a:cubicBezTo>
                  <a:cubicBezTo>
                    <a:pt x="13" y="52"/>
                    <a:pt x="0" y="40"/>
                    <a:pt x="0" y="26"/>
                  </a:cubicBezTo>
                  <a:cubicBezTo>
                    <a:pt x="0" y="12"/>
                    <a:pt x="14" y="0"/>
                    <a:pt x="30" y="0"/>
                  </a:cubicBezTo>
                  <a:cubicBezTo>
                    <a:pt x="46" y="0"/>
                    <a:pt x="60" y="12"/>
                    <a:pt x="60" y="26"/>
                  </a:cubicBezTo>
                  <a:cubicBezTo>
                    <a:pt x="60" y="32"/>
                    <a:pt x="57" y="38"/>
                    <a:pt x="52" y="43"/>
                  </a:cubicBezTo>
                  <a:cubicBezTo>
                    <a:pt x="58" y="53"/>
                    <a:pt x="58" y="53"/>
                    <a:pt x="58" y="53"/>
                  </a:cubicBezTo>
                  <a:cubicBezTo>
                    <a:pt x="58" y="53"/>
                    <a:pt x="58" y="53"/>
                    <a:pt x="58" y="54"/>
                  </a:cubicBezTo>
                  <a:cubicBezTo>
                    <a:pt x="58" y="55"/>
                    <a:pt x="57" y="56"/>
                    <a:pt x="56" y="56"/>
                  </a:cubicBezTo>
                  <a:cubicBezTo>
                    <a:pt x="56" y="56"/>
                    <a:pt x="56" y="56"/>
                    <a:pt x="56" y="56"/>
                  </a:cubicBezTo>
                  <a:close/>
                  <a:moveTo>
                    <a:pt x="40" y="46"/>
                  </a:moveTo>
                  <a:cubicBezTo>
                    <a:pt x="40" y="46"/>
                    <a:pt x="40" y="46"/>
                    <a:pt x="41" y="46"/>
                  </a:cubicBezTo>
                  <a:cubicBezTo>
                    <a:pt x="52" y="50"/>
                    <a:pt x="52" y="50"/>
                    <a:pt x="52" y="50"/>
                  </a:cubicBezTo>
                  <a:cubicBezTo>
                    <a:pt x="48" y="43"/>
                    <a:pt x="48" y="43"/>
                    <a:pt x="48" y="43"/>
                  </a:cubicBezTo>
                  <a:cubicBezTo>
                    <a:pt x="48" y="42"/>
                    <a:pt x="48" y="41"/>
                    <a:pt x="49" y="40"/>
                  </a:cubicBezTo>
                  <a:cubicBezTo>
                    <a:pt x="54" y="37"/>
                    <a:pt x="56" y="32"/>
                    <a:pt x="56" y="26"/>
                  </a:cubicBezTo>
                  <a:cubicBezTo>
                    <a:pt x="56" y="14"/>
                    <a:pt x="44" y="4"/>
                    <a:pt x="30" y="4"/>
                  </a:cubicBezTo>
                  <a:cubicBezTo>
                    <a:pt x="16" y="4"/>
                    <a:pt x="4" y="14"/>
                    <a:pt x="4" y="26"/>
                  </a:cubicBezTo>
                  <a:cubicBezTo>
                    <a:pt x="4" y="38"/>
                    <a:pt x="15" y="48"/>
                    <a:pt x="29" y="48"/>
                  </a:cubicBezTo>
                  <a:cubicBezTo>
                    <a:pt x="29" y="48"/>
                    <a:pt x="29" y="48"/>
                    <a:pt x="29" y="48"/>
                  </a:cubicBezTo>
                  <a:cubicBezTo>
                    <a:pt x="32" y="48"/>
                    <a:pt x="36" y="48"/>
                    <a:pt x="39" y="46"/>
                  </a:cubicBezTo>
                  <a:cubicBezTo>
                    <a:pt x="39" y="46"/>
                    <a:pt x="40" y="46"/>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5" name="Group 144"/>
          <p:cNvGrpSpPr>
            <a:grpSpLocks noChangeAspect="1"/>
          </p:cNvGrpSpPr>
          <p:nvPr/>
        </p:nvGrpSpPr>
        <p:grpSpPr>
          <a:xfrm>
            <a:off x="2127190" y="3797706"/>
            <a:ext cx="384376" cy="384376"/>
            <a:chOff x="-1100138" y="4281488"/>
            <a:chExt cx="371475" cy="371475"/>
          </a:xfrm>
          <a:solidFill>
            <a:schemeClr val="bg1"/>
          </a:solidFill>
        </p:grpSpPr>
        <p:sp>
          <p:nvSpPr>
            <p:cNvPr id="146" name="Freeform 19"/>
            <p:cNvSpPr>
              <a:spLocks/>
            </p:cNvSpPr>
            <p:nvPr/>
          </p:nvSpPr>
          <p:spPr bwMode="auto">
            <a:xfrm>
              <a:off x="-1100138" y="4313238"/>
              <a:ext cx="371475" cy="339725"/>
            </a:xfrm>
            <a:custGeom>
              <a:avLst/>
              <a:gdLst>
                <a:gd name="T0" fmla="*/ 94 w 96"/>
                <a:gd name="T1" fmla="*/ 88 h 88"/>
                <a:gd name="T2" fmla="*/ 2 w 96"/>
                <a:gd name="T3" fmla="*/ 88 h 88"/>
                <a:gd name="T4" fmla="*/ 0 w 96"/>
                <a:gd name="T5" fmla="*/ 86 h 88"/>
                <a:gd name="T6" fmla="*/ 0 w 96"/>
                <a:gd name="T7" fmla="*/ 2 h 88"/>
                <a:gd name="T8" fmla="*/ 2 w 96"/>
                <a:gd name="T9" fmla="*/ 0 h 88"/>
                <a:gd name="T10" fmla="*/ 18 w 96"/>
                <a:gd name="T11" fmla="*/ 0 h 88"/>
                <a:gd name="T12" fmla="*/ 20 w 96"/>
                <a:gd name="T13" fmla="*/ 2 h 88"/>
                <a:gd name="T14" fmla="*/ 18 w 96"/>
                <a:gd name="T15" fmla="*/ 4 h 88"/>
                <a:gd name="T16" fmla="*/ 4 w 96"/>
                <a:gd name="T17" fmla="*/ 4 h 88"/>
                <a:gd name="T18" fmla="*/ 4 w 96"/>
                <a:gd name="T19" fmla="*/ 84 h 88"/>
                <a:gd name="T20" fmla="*/ 92 w 96"/>
                <a:gd name="T21" fmla="*/ 84 h 88"/>
                <a:gd name="T22" fmla="*/ 92 w 96"/>
                <a:gd name="T23" fmla="*/ 4 h 88"/>
                <a:gd name="T24" fmla="*/ 78 w 96"/>
                <a:gd name="T25" fmla="*/ 4 h 88"/>
                <a:gd name="T26" fmla="*/ 76 w 96"/>
                <a:gd name="T27" fmla="*/ 2 h 88"/>
                <a:gd name="T28" fmla="*/ 78 w 96"/>
                <a:gd name="T29" fmla="*/ 0 h 88"/>
                <a:gd name="T30" fmla="*/ 94 w 96"/>
                <a:gd name="T31" fmla="*/ 0 h 88"/>
                <a:gd name="T32" fmla="*/ 96 w 96"/>
                <a:gd name="T33" fmla="*/ 2 h 88"/>
                <a:gd name="T34" fmla="*/ 96 w 96"/>
                <a:gd name="T35" fmla="*/ 86 h 88"/>
                <a:gd name="T36" fmla="*/ 94 w 96"/>
                <a:gd name="T3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88">
                  <a:moveTo>
                    <a:pt x="94" y="88"/>
                  </a:moveTo>
                  <a:cubicBezTo>
                    <a:pt x="2" y="88"/>
                    <a:pt x="2" y="88"/>
                    <a:pt x="2" y="88"/>
                  </a:cubicBezTo>
                  <a:cubicBezTo>
                    <a:pt x="1" y="88"/>
                    <a:pt x="0" y="87"/>
                    <a:pt x="0" y="86"/>
                  </a:cubicBezTo>
                  <a:cubicBezTo>
                    <a:pt x="0" y="2"/>
                    <a:pt x="0" y="2"/>
                    <a:pt x="0" y="2"/>
                  </a:cubicBezTo>
                  <a:cubicBezTo>
                    <a:pt x="0" y="1"/>
                    <a:pt x="1" y="0"/>
                    <a:pt x="2" y="0"/>
                  </a:cubicBezTo>
                  <a:cubicBezTo>
                    <a:pt x="18" y="0"/>
                    <a:pt x="18" y="0"/>
                    <a:pt x="18" y="0"/>
                  </a:cubicBezTo>
                  <a:cubicBezTo>
                    <a:pt x="19" y="0"/>
                    <a:pt x="20" y="1"/>
                    <a:pt x="20" y="2"/>
                  </a:cubicBezTo>
                  <a:cubicBezTo>
                    <a:pt x="20" y="3"/>
                    <a:pt x="19" y="4"/>
                    <a:pt x="18" y="4"/>
                  </a:cubicBezTo>
                  <a:cubicBezTo>
                    <a:pt x="4" y="4"/>
                    <a:pt x="4" y="4"/>
                    <a:pt x="4" y="4"/>
                  </a:cubicBezTo>
                  <a:cubicBezTo>
                    <a:pt x="4" y="84"/>
                    <a:pt x="4" y="84"/>
                    <a:pt x="4" y="84"/>
                  </a:cubicBezTo>
                  <a:cubicBezTo>
                    <a:pt x="92" y="84"/>
                    <a:pt x="92" y="84"/>
                    <a:pt x="92" y="84"/>
                  </a:cubicBezTo>
                  <a:cubicBezTo>
                    <a:pt x="92" y="4"/>
                    <a:pt x="92" y="4"/>
                    <a:pt x="92" y="4"/>
                  </a:cubicBezTo>
                  <a:cubicBezTo>
                    <a:pt x="78" y="4"/>
                    <a:pt x="78" y="4"/>
                    <a:pt x="78" y="4"/>
                  </a:cubicBezTo>
                  <a:cubicBezTo>
                    <a:pt x="77" y="4"/>
                    <a:pt x="76" y="3"/>
                    <a:pt x="76" y="2"/>
                  </a:cubicBezTo>
                  <a:cubicBezTo>
                    <a:pt x="76" y="1"/>
                    <a:pt x="77" y="0"/>
                    <a:pt x="78" y="0"/>
                  </a:cubicBezTo>
                  <a:cubicBezTo>
                    <a:pt x="94" y="0"/>
                    <a:pt x="94" y="0"/>
                    <a:pt x="94" y="0"/>
                  </a:cubicBezTo>
                  <a:cubicBezTo>
                    <a:pt x="95" y="0"/>
                    <a:pt x="96" y="1"/>
                    <a:pt x="96" y="2"/>
                  </a:cubicBezTo>
                  <a:cubicBezTo>
                    <a:pt x="96" y="86"/>
                    <a:pt x="96" y="86"/>
                    <a:pt x="96" y="86"/>
                  </a:cubicBezTo>
                  <a:cubicBezTo>
                    <a:pt x="96" y="87"/>
                    <a:pt x="95" y="88"/>
                    <a:pt x="9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20"/>
            <p:cNvSpPr>
              <a:spLocks noEditPoints="1"/>
            </p:cNvSpPr>
            <p:nvPr/>
          </p:nvSpPr>
          <p:spPr bwMode="auto">
            <a:xfrm>
              <a:off x="-1038226" y="4281488"/>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21"/>
            <p:cNvSpPr>
              <a:spLocks noEditPoints="1"/>
            </p:cNvSpPr>
            <p:nvPr/>
          </p:nvSpPr>
          <p:spPr bwMode="auto">
            <a:xfrm>
              <a:off x="-852488" y="4281488"/>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22"/>
            <p:cNvSpPr>
              <a:spLocks/>
            </p:cNvSpPr>
            <p:nvPr/>
          </p:nvSpPr>
          <p:spPr bwMode="auto">
            <a:xfrm>
              <a:off x="-992188" y="4313238"/>
              <a:ext cx="155575" cy="14288"/>
            </a:xfrm>
            <a:custGeom>
              <a:avLst/>
              <a:gdLst>
                <a:gd name="T0" fmla="*/ 38 w 40"/>
                <a:gd name="T1" fmla="*/ 4 h 4"/>
                <a:gd name="T2" fmla="*/ 2 w 40"/>
                <a:gd name="T3" fmla="*/ 4 h 4"/>
                <a:gd name="T4" fmla="*/ 0 w 40"/>
                <a:gd name="T5" fmla="*/ 2 h 4"/>
                <a:gd name="T6" fmla="*/ 2 w 40"/>
                <a:gd name="T7" fmla="*/ 0 h 4"/>
                <a:gd name="T8" fmla="*/ 38 w 40"/>
                <a:gd name="T9" fmla="*/ 0 h 4"/>
                <a:gd name="T10" fmla="*/ 40 w 40"/>
                <a:gd name="T11" fmla="*/ 2 h 4"/>
                <a:gd name="T12" fmla="*/ 38 w 4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0" h="4">
                  <a:moveTo>
                    <a:pt x="38" y="4"/>
                  </a:moveTo>
                  <a:cubicBezTo>
                    <a:pt x="2" y="4"/>
                    <a:pt x="2" y="4"/>
                    <a:pt x="2" y="4"/>
                  </a:cubicBezTo>
                  <a:cubicBezTo>
                    <a:pt x="1" y="4"/>
                    <a:pt x="0" y="3"/>
                    <a:pt x="0" y="2"/>
                  </a:cubicBezTo>
                  <a:cubicBezTo>
                    <a:pt x="0" y="1"/>
                    <a:pt x="1" y="0"/>
                    <a:pt x="2" y="0"/>
                  </a:cubicBezTo>
                  <a:cubicBezTo>
                    <a:pt x="38" y="0"/>
                    <a:pt x="38" y="0"/>
                    <a:pt x="38" y="0"/>
                  </a:cubicBezTo>
                  <a:cubicBezTo>
                    <a:pt x="39" y="0"/>
                    <a:pt x="40" y="1"/>
                    <a:pt x="40" y="2"/>
                  </a:cubicBezTo>
                  <a:cubicBezTo>
                    <a:pt x="40" y="3"/>
                    <a:pt x="39"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23"/>
            <p:cNvSpPr>
              <a:spLocks/>
            </p:cNvSpPr>
            <p:nvPr/>
          </p:nvSpPr>
          <p:spPr bwMode="auto">
            <a:xfrm>
              <a:off x="-1100138" y="4389438"/>
              <a:ext cx="371475" cy="15875"/>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24"/>
            <p:cNvSpPr>
              <a:spLocks/>
            </p:cNvSpPr>
            <p:nvPr/>
          </p:nvSpPr>
          <p:spPr bwMode="auto">
            <a:xfrm>
              <a:off x="-992188" y="4451351"/>
              <a:ext cx="47625" cy="139700"/>
            </a:xfrm>
            <a:custGeom>
              <a:avLst/>
              <a:gdLst>
                <a:gd name="T0" fmla="*/ 10 w 12"/>
                <a:gd name="T1" fmla="*/ 36 h 36"/>
                <a:gd name="T2" fmla="*/ 8 w 12"/>
                <a:gd name="T3" fmla="*/ 34 h 36"/>
                <a:gd name="T4" fmla="*/ 8 w 12"/>
                <a:gd name="T5" fmla="*/ 7 h 36"/>
                <a:gd name="T6" fmla="*/ 3 w 12"/>
                <a:gd name="T7" fmla="*/ 11 h 36"/>
                <a:gd name="T8" fmla="*/ 1 w 12"/>
                <a:gd name="T9" fmla="*/ 11 h 36"/>
                <a:gd name="T10" fmla="*/ 1 w 12"/>
                <a:gd name="T11" fmla="*/ 9 h 36"/>
                <a:gd name="T12" fmla="*/ 9 w 12"/>
                <a:gd name="T13" fmla="*/ 1 h 36"/>
                <a:gd name="T14" fmla="*/ 11 w 12"/>
                <a:gd name="T15" fmla="*/ 0 h 36"/>
                <a:gd name="T16" fmla="*/ 12 w 12"/>
                <a:gd name="T17" fmla="*/ 2 h 36"/>
                <a:gd name="T18" fmla="*/ 12 w 12"/>
                <a:gd name="T19" fmla="*/ 34 h 36"/>
                <a:gd name="T20" fmla="*/ 10 w 1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6">
                  <a:moveTo>
                    <a:pt x="10" y="36"/>
                  </a:moveTo>
                  <a:cubicBezTo>
                    <a:pt x="9" y="36"/>
                    <a:pt x="8" y="35"/>
                    <a:pt x="8" y="34"/>
                  </a:cubicBezTo>
                  <a:cubicBezTo>
                    <a:pt x="8" y="7"/>
                    <a:pt x="8" y="7"/>
                    <a:pt x="8" y="7"/>
                  </a:cubicBezTo>
                  <a:cubicBezTo>
                    <a:pt x="3" y="11"/>
                    <a:pt x="3" y="11"/>
                    <a:pt x="3" y="11"/>
                  </a:cubicBezTo>
                  <a:cubicBezTo>
                    <a:pt x="3" y="12"/>
                    <a:pt x="1" y="12"/>
                    <a:pt x="1" y="11"/>
                  </a:cubicBezTo>
                  <a:cubicBezTo>
                    <a:pt x="0" y="11"/>
                    <a:pt x="0" y="9"/>
                    <a:pt x="1" y="9"/>
                  </a:cubicBezTo>
                  <a:cubicBezTo>
                    <a:pt x="9" y="1"/>
                    <a:pt x="9" y="1"/>
                    <a:pt x="9" y="1"/>
                  </a:cubicBezTo>
                  <a:cubicBezTo>
                    <a:pt x="9" y="0"/>
                    <a:pt x="10" y="0"/>
                    <a:pt x="11" y="0"/>
                  </a:cubicBezTo>
                  <a:cubicBezTo>
                    <a:pt x="12" y="0"/>
                    <a:pt x="12" y="1"/>
                    <a:pt x="12" y="2"/>
                  </a:cubicBezTo>
                  <a:cubicBezTo>
                    <a:pt x="12" y="34"/>
                    <a:pt x="12" y="34"/>
                    <a:pt x="12" y="34"/>
                  </a:cubicBezTo>
                  <a:cubicBezTo>
                    <a:pt x="12" y="35"/>
                    <a:pt x="11" y="36"/>
                    <a:pt x="1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25"/>
            <p:cNvSpPr>
              <a:spLocks/>
            </p:cNvSpPr>
            <p:nvPr/>
          </p:nvSpPr>
          <p:spPr bwMode="auto">
            <a:xfrm>
              <a:off x="-992188" y="4575176"/>
              <a:ext cx="77788" cy="15875"/>
            </a:xfrm>
            <a:custGeom>
              <a:avLst/>
              <a:gdLst>
                <a:gd name="T0" fmla="*/ 18 w 20"/>
                <a:gd name="T1" fmla="*/ 4 h 4"/>
                <a:gd name="T2" fmla="*/ 2 w 20"/>
                <a:gd name="T3" fmla="*/ 4 h 4"/>
                <a:gd name="T4" fmla="*/ 0 w 20"/>
                <a:gd name="T5" fmla="*/ 2 h 4"/>
                <a:gd name="T6" fmla="*/ 2 w 20"/>
                <a:gd name="T7" fmla="*/ 0 h 4"/>
                <a:gd name="T8" fmla="*/ 18 w 20"/>
                <a:gd name="T9" fmla="*/ 0 h 4"/>
                <a:gd name="T10" fmla="*/ 20 w 20"/>
                <a:gd name="T11" fmla="*/ 2 h 4"/>
                <a:gd name="T12" fmla="*/ 18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26"/>
            <p:cNvSpPr>
              <a:spLocks/>
            </p:cNvSpPr>
            <p:nvPr/>
          </p:nvSpPr>
          <p:spPr bwMode="auto">
            <a:xfrm>
              <a:off x="-922338" y="4451351"/>
              <a:ext cx="93663" cy="139700"/>
            </a:xfrm>
            <a:custGeom>
              <a:avLst/>
              <a:gdLst>
                <a:gd name="T0" fmla="*/ 10 w 24"/>
                <a:gd name="T1" fmla="*/ 36 h 36"/>
                <a:gd name="T2" fmla="*/ 9 w 24"/>
                <a:gd name="T3" fmla="*/ 36 h 36"/>
                <a:gd name="T4" fmla="*/ 8 w 24"/>
                <a:gd name="T5" fmla="*/ 33 h 36"/>
                <a:gd name="T6" fmla="*/ 19 w 24"/>
                <a:gd name="T7" fmla="*/ 4 h 36"/>
                <a:gd name="T8" fmla="*/ 4 w 24"/>
                <a:gd name="T9" fmla="*/ 4 h 36"/>
                <a:gd name="T10" fmla="*/ 4 w 24"/>
                <a:gd name="T11" fmla="*/ 6 h 36"/>
                <a:gd name="T12" fmla="*/ 2 w 24"/>
                <a:gd name="T13" fmla="*/ 8 h 36"/>
                <a:gd name="T14" fmla="*/ 0 w 24"/>
                <a:gd name="T15" fmla="*/ 6 h 36"/>
                <a:gd name="T16" fmla="*/ 0 w 24"/>
                <a:gd name="T17" fmla="*/ 2 h 36"/>
                <a:gd name="T18" fmla="*/ 2 w 24"/>
                <a:gd name="T19" fmla="*/ 0 h 36"/>
                <a:gd name="T20" fmla="*/ 22 w 24"/>
                <a:gd name="T21" fmla="*/ 0 h 36"/>
                <a:gd name="T22" fmla="*/ 24 w 24"/>
                <a:gd name="T23" fmla="*/ 1 h 36"/>
                <a:gd name="T24" fmla="*/ 24 w 24"/>
                <a:gd name="T25" fmla="*/ 3 h 36"/>
                <a:gd name="T26" fmla="*/ 12 w 24"/>
                <a:gd name="T27" fmla="*/ 35 h 36"/>
                <a:gd name="T28" fmla="*/ 10 w 2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6">
                  <a:moveTo>
                    <a:pt x="10" y="36"/>
                  </a:moveTo>
                  <a:cubicBezTo>
                    <a:pt x="10" y="36"/>
                    <a:pt x="10" y="36"/>
                    <a:pt x="9" y="36"/>
                  </a:cubicBezTo>
                  <a:cubicBezTo>
                    <a:pt x="8" y="35"/>
                    <a:pt x="8" y="34"/>
                    <a:pt x="8" y="33"/>
                  </a:cubicBezTo>
                  <a:cubicBezTo>
                    <a:pt x="19" y="4"/>
                    <a:pt x="19" y="4"/>
                    <a:pt x="19" y="4"/>
                  </a:cubicBezTo>
                  <a:cubicBezTo>
                    <a:pt x="4" y="4"/>
                    <a:pt x="4" y="4"/>
                    <a:pt x="4" y="4"/>
                  </a:cubicBezTo>
                  <a:cubicBezTo>
                    <a:pt x="4" y="6"/>
                    <a:pt x="4" y="6"/>
                    <a:pt x="4" y="6"/>
                  </a:cubicBezTo>
                  <a:cubicBezTo>
                    <a:pt x="4" y="7"/>
                    <a:pt x="3" y="8"/>
                    <a:pt x="2" y="8"/>
                  </a:cubicBezTo>
                  <a:cubicBezTo>
                    <a:pt x="1" y="8"/>
                    <a:pt x="0" y="7"/>
                    <a:pt x="0" y="6"/>
                  </a:cubicBezTo>
                  <a:cubicBezTo>
                    <a:pt x="0" y="2"/>
                    <a:pt x="0" y="2"/>
                    <a:pt x="0" y="2"/>
                  </a:cubicBezTo>
                  <a:cubicBezTo>
                    <a:pt x="0" y="1"/>
                    <a:pt x="1" y="0"/>
                    <a:pt x="2" y="0"/>
                  </a:cubicBezTo>
                  <a:cubicBezTo>
                    <a:pt x="22" y="0"/>
                    <a:pt x="22" y="0"/>
                    <a:pt x="22" y="0"/>
                  </a:cubicBezTo>
                  <a:cubicBezTo>
                    <a:pt x="23" y="0"/>
                    <a:pt x="23" y="0"/>
                    <a:pt x="24" y="1"/>
                  </a:cubicBezTo>
                  <a:cubicBezTo>
                    <a:pt x="24" y="1"/>
                    <a:pt x="24" y="2"/>
                    <a:pt x="24" y="3"/>
                  </a:cubicBezTo>
                  <a:cubicBezTo>
                    <a:pt x="12" y="35"/>
                    <a:pt x="12" y="35"/>
                    <a:pt x="12" y="35"/>
                  </a:cubicBezTo>
                  <a:cubicBezTo>
                    <a:pt x="12" y="36"/>
                    <a:pt x="11" y="36"/>
                    <a:pt x="1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27"/>
            <p:cNvSpPr>
              <a:spLocks/>
            </p:cNvSpPr>
            <p:nvPr/>
          </p:nvSpPr>
          <p:spPr bwMode="auto">
            <a:xfrm>
              <a:off x="-898526" y="4513263"/>
              <a:ext cx="61913"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5" name="Group 154"/>
          <p:cNvGrpSpPr>
            <a:grpSpLocks noChangeAspect="1"/>
          </p:cNvGrpSpPr>
          <p:nvPr/>
        </p:nvGrpSpPr>
        <p:grpSpPr>
          <a:xfrm>
            <a:off x="2128833" y="4655339"/>
            <a:ext cx="381090" cy="384376"/>
            <a:chOff x="-663575" y="5349875"/>
            <a:chExt cx="368300" cy="371476"/>
          </a:xfrm>
          <a:solidFill>
            <a:schemeClr val="bg1"/>
          </a:solidFill>
        </p:grpSpPr>
        <p:sp>
          <p:nvSpPr>
            <p:cNvPr id="156" name="Freeform 31"/>
            <p:cNvSpPr>
              <a:spLocks/>
            </p:cNvSpPr>
            <p:nvPr/>
          </p:nvSpPr>
          <p:spPr bwMode="auto">
            <a:xfrm>
              <a:off x="-663575" y="5562600"/>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32"/>
            <p:cNvSpPr>
              <a:spLocks/>
            </p:cNvSpPr>
            <p:nvPr/>
          </p:nvSpPr>
          <p:spPr bwMode="auto">
            <a:xfrm>
              <a:off x="-439738" y="5567363"/>
              <a:ext cx="144463" cy="153988"/>
            </a:xfrm>
            <a:custGeom>
              <a:avLst/>
              <a:gdLst>
                <a:gd name="T0" fmla="*/ 15 w 37"/>
                <a:gd name="T1" fmla="*/ 40 h 40"/>
                <a:gd name="T2" fmla="*/ 13 w 37"/>
                <a:gd name="T3" fmla="*/ 39 h 40"/>
                <a:gd name="T4" fmla="*/ 0 w 37"/>
                <a:gd name="T5" fmla="*/ 17 h 40"/>
                <a:gd name="T6" fmla="*/ 3 w 37"/>
                <a:gd name="T7" fmla="*/ 15 h 40"/>
                <a:gd name="T8" fmla="*/ 14 w 37"/>
                <a:gd name="T9" fmla="*/ 33 h 40"/>
                <a:gd name="T10" fmla="*/ 18 w 37"/>
                <a:gd name="T11" fmla="*/ 23 h 40"/>
                <a:gd name="T12" fmla="*/ 20 w 37"/>
                <a:gd name="T13" fmla="*/ 21 h 40"/>
                <a:gd name="T14" fmla="*/ 31 w 37"/>
                <a:gd name="T15" fmla="*/ 23 h 40"/>
                <a:gd name="T16" fmla="*/ 19 w 37"/>
                <a:gd name="T17" fmla="*/ 2 h 40"/>
                <a:gd name="T18" fmla="*/ 22 w 37"/>
                <a:gd name="T19" fmla="*/ 0 h 40"/>
                <a:gd name="T20" fmla="*/ 37 w 37"/>
                <a:gd name="T21" fmla="*/ 25 h 40"/>
                <a:gd name="T22" fmla="*/ 37 w 37"/>
                <a:gd name="T23" fmla="*/ 27 h 40"/>
                <a:gd name="T24" fmla="*/ 35 w 37"/>
                <a:gd name="T25" fmla="*/ 28 h 40"/>
                <a:gd name="T26" fmla="*/ 21 w 37"/>
                <a:gd name="T27" fmla="*/ 26 h 40"/>
                <a:gd name="T28" fmla="*/ 16 w 37"/>
                <a:gd name="T29" fmla="*/ 39 h 40"/>
                <a:gd name="T30" fmla="*/ 15 w 37"/>
                <a:gd name="T31" fmla="*/ 40 h 40"/>
                <a:gd name="T32" fmla="*/ 15 w 3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15" y="40"/>
                  </a:moveTo>
                  <a:cubicBezTo>
                    <a:pt x="14" y="40"/>
                    <a:pt x="13" y="40"/>
                    <a:pt x="13" y="39"/>
                  </a:cubicBezTo>
                  <a:cubicBezTo>
                    <a:pt x="0" y="17"/>
                    <a:pt x="0" y="17"/>
                    <a:pt x="0" y="17"/>
                  </a:cubicBezTo>
                  <a:cubicBezTo>
                    <a:pt x="3" y="15"/>
                    <a:pt x="3" y="15"/>
                    <a:pt x="3" y="15"/>
                  </a:cubicBezTo>
                  <a:cubicBezTo>
                    <a:pt x="14" y="33"/>
                    <a:pt x="14" y="33"/>
                    <a:pt x="14" y="33"/>
                  </a:cubicBezTo>
                  <a:cubicBezTo>
                    <a:pt x="18" y="23"/>
                    <a:pt x="18" y="23"/>
                    <a:pt x="18" y="23"/>
                  </a:cubicBezTo>
                  <a:cubicBezTo>
                    <a:pt x="18" y="22"/>
                    <a:pt x="19" y="21"/>
                    <a:pt x="20" y="21"/>
                  </a:cubicBezTo>
                  <a:cubicBezTo>
                    <a:pt x="31" y="23"/>
                    <a:pt x="31" y="23"/>
                    <a:pt x="31" y="23"/>
                  </a:cubicBezTo>
                  <a:cubicBezTo>
                    <a:pt x="19" y="2"/>
                    <a:pt x="19" y="2"/>
                    <a:pt x="19" y="2"/>
                  </a:cubicBezTo>
                  <a:cubicBezTo>
                    <a:pt x="22" y="0"/>
                    <a:pt x="22" y="0"/>
                    <a:pt x="22" y="0"/>
                  </a:cubicBezTo>
                  <a:cubicBezTo>
                    <a:pt x="37" y="25"/>
                    <a:pt x="37" y="25"/>
                    <a:pt x="37" y="25"/>
                  </a:cubicBezTo>
                  <a:cubicBezTo>
                    <a:pt x="37" y="26"/>
                    <a:pt x="37" y="26"/>
                    <a:pt x="37" y="27"/>
                  </a:cubicBezTo>
                  <a:cubicBezTo>
                    <a:pt x="37" y="28"/>
                    <a:pt x="36" y="28"/>
                    <a:pt x="35" y="28"/>
                  </a:cubicBezTo>
                  <a:cubicBezTo>
                    <a:pt x="21" y="26"/>
                    <a:pt x="21" y="26"/>
                    <a:pt x="21" y="26"/>
                  </a:cubicBezTo>
                  <a:cubicBezTo>
                    <a:pt x="16" y="39"/>
                    <a:pt x="16" y="39"/>
                    <a:pt x="16" y="39"/>
                  </a:cubicBezTo>
                  <a:cubicBezTo>
                    <a:pt x="16" y="39"/>
                    <a:pt x="16" y="40"/>
                    <a:pt x="15" y="40"/>
                  </a:cubicBezTo>
                  <a:cubicBezTo>
                    <a:pt x="15" y="40"/>
                    <a:pt x="15" y="40"/>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33"/>
            <p:cNvSpPr>
              <a:spLocks noEditPoints="1"/>
            </p:cNvSpPr>
            <p:nvPr/>
          </p:nvSpPr>
          <p:spPr bwMode="auto">
            <a:xfrm>
              <a:off x="-625475" y="5349875"/>
              <a:ext cx="295275" cy="29368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34"/>
            <p:cNvSpPr>
              <a:spLocks noEditPoints="1"/>
            </p:cNvSpPr>
            <p:nvPr/>
          </p:nvSpPr>
          <p:spPr bwMode="auto">
            <a:xfrm>
              <a:off x="-555625" y="5411788"/>
              <a:ext cx="155575" cy="155575"/>
            </a:xfrm>
            <a:custGeom>
              <a:avLst/>
              <a:gdLst>
                <a:gd name="T0" fmla="*/ 32 w 40"/>
                <a:gd name="T1" fmla="*/ 40 h 40"/>
                <a:gd name="T2" fmla="*/ 31 w 40"/>
                <a:gd name="T3" fmla="*/ 40 h 40"/>
                <a:gd name="T4" fmla="*/ 20 w 40"/>
                <a:gd name="T5" fmla="*/ 33 h 40"/>
                <a:gd name="T6" fmla="*/ 9 w 40"/>
                <a:gd name="T7" fmla="*/ 40 h 40"/>
                <a:gd name="T8" fmla="*/ 7 w 40"/>
                <a:gd name="T9" fmla="*/ 40 h 40"/>
                <a:gd name="T10" fmla="*/ 6 w 40"/>
                <a:gd name="T11" fmla="*/ 37 h 40"/>
                <a:gd name="T12" fmla="*/ 10 w 40"/>
                <a:gd name="T13" fmla="*/ 25 h 40"/>
                <a:gd name="T14" fmla="*/ 1 w 40"/>
                <a:gd name="T15" fmla="*/ 15 h 40"/>
                <a:gd name="T16" fmla="*/ 0 w 40"/>
                <a:gd name="T17" fmla="*/ 13 h 40"/>
                <a:gd name="T18" fmla="*/ 2 w 40"/>
                <a:gd name="T19" fmla="*/ 12 h 40"/>
                <a:gd name="T20" fmla="*/ 13 w 40"/>
                <a:gd name="T21" fmla="*/ 12 h 40"/>
                <a:gd name="T22" fmla="*/ 18 w 40"/>
                <a:gd name="T23" fmla="*/ 1 h 40"/>
                <a:gd name="T24" fmla="*/ 22 w 40"/>
                <a:gd name="T25" fmla="*/ 1 h 40"/>
                <a:gd name="T26" fmla="*/ 27 w 40"/>
                <a:gd name="T27" fmla="*/ 12 h 40"/>
                <a:gd name="T28" fmla="*/ 38 w 40"/>
                <a:gd name="T29" fmla="*/ 12 h 40"/>
                <a:gd name="T30" fmla="*/ 40 w 40"/>
                <a:gd name="T31" fmla="*/ 13 h 40"/>
                <a:gd name="T32" fmla="*/ 39 w 40"/>
                <a:gd name="T33" fmla="*/ 15 h 40"/>
                <a:gd name="T34" fmla="*/ 30 w 40"/>
                <a:gd name="T35" fmla="*/ 25 h 40"/>
                <a:gd name="T36" fmla="*/ 34 w 40"/>
                <a:gd name="T37" fmla="*/ 37 h 40"/>
                <a:gd name="T38" fmla="*/ 33 w 40"/>
                <a:gd name="T39" fmla="*/ 40 h 40"/>
                <a:gd name="T40" fmla="*/ 32 w 40"/>
                <a:gd name="T41" fmla="*/ 40 h 40"/>
                <a:gd name="T42" fmla="*/ 20 w 40"/>
                <a:gd name="T43" fmla="*/ 28 h 40"/>
                <a:gd name="T44" fmla="*/ 21 w 40"/>
                <a:gd name="T45" fmla="*/ 29 h 40"/>
                <a:gd name="T46" fmla="*/ 29 w 40"/>
                <a:gd name="T47" fmla="*/ 34 h 40"/>
                <a:gd name="T48" fmla="*/ 26 w 40"/>
                <a:gd name="T49" fmla="*/ 25 h 40"/>
                <a:gd name="T50" fmla="*/ 27 w 40"/>
                <a:gd name="T51" fmla="*/ 23 h 40"/>
                <a:gd name="T52" fmla="*/ 33 w 40"/>
                <a:gd name="T53" fmla="*/ 16 h 40"/>
                <a:gd name="T54" fmla="*/ 26 w 40"/>
                <a:gd name="T55" fmla="*/ 16 h 40"/>
                <a:gd name="T56" fmla="*/ 24 w 40"/>
                <a:gd name="T57" fmla="*/ 15 h 40"/>
                <a:gd name="T58" fmla="*/ 20 w 40"/>
                <a:gd name="T59" fmla="*/ 6 h 40"/>
                <a:gd name="T60" fmla="*/ 16 w 40"/>
                <a:gd name="T61" fmla="*/ 15 h 40"/>
                <a:gd name="T62" fmla="*/ 14 w 40"/>
                <a:gd name="T63" fmla="*/ 16 h 40"/>
                <a:gd name="T64" fmla="*/ 7 w 40"/>
                <a:gd name="T65" fmla="*/ 16 h 40"/>
                <a:gd name="T66" fmla="*/ 13 w 40"/>
                <a:gd name="T67" fmla="*/ 23 h 40"/>
                <a:gd name="T68" fmla="*/ 14 w 40"/>
                <a:gd name="T69" fmla="*/ 25 h 40"/>
                <a:gd name="T70" fmla="*/ 11 w 40"/>
                <a:gd name="T71" fmla="*/ 34 h 40"/>
                <a:gd name="T72" fmla="*/ 19 w 40"/>
                <a:gd name="T73" fmla="*/ 29 h 40"/>
                <a:gd name="T74" fmla="*/ 20 w 40"/>
                <a:gd name="T7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32" y="40"/>
                  </a:moveTo>
                  <a:cubicBezTo>
                    <a:pt x="32" y="40"/>
                    <a:pt x="31" y="40"/>
                    <a:pt x="31" y="40"/>
                  </a:cubicBezTo>
                  <a:cubicBezTo>
                    <a:pt x="20" y="33"/>
                    <a:pt x="20" y="33"/>
                    <a:pt x="20" y="33"/>
                  </a:cubicBezTo>
                  <a:cubicBezTo>
                    <a:pt x="9" y="40"/>
                    <a:pt x="9" y="40"/>
                    <a:pt x="9" y="40"/>
                  </a:cubicBezTo>
                  <a:cubicBezTo>
                    <a:pt x="8" y="40"/>
                    <a:pt x="7" y="40"/>
                    <a:pt x="7" y="40"/>
                  </a:cubicBezTo>
                  <a:cubicBezTo>
                    <a:pt x="6" y="39"/>
                    <a:pt x="6" y="38"/>
                    <a:pt x="6" y="37"/>
                  </a:cubicBezTo>
                  <a:cubicBezTo>
                    <a:pt x="10" y="25"/>
                    <a:pt x="10" y="25"/>
                    <a:pt x="10" y="25"/>
                  </a:cubicBezTo>
                  <a:cubicBezTo>
                    <a:pt x="1" y="15"/>
                    <a:pt x="1" y="15"/>
                    <a:pt x="1" y="15"/>
                  </a:cubicBezTo>
                  <a:cubicBezTo>
                    <a:pt x="0" y="15"/>
                    <a:pt x="0" y="14"/>
                    <a:pt x="0" y="13"/>
                  </a:cubicBezTo>
                  <a:cubicBezTo>
                    <a:pt x="0" y="12"/>
                    <a:pt x="1" y="12"/>
                    <a:pt x="2" y="12"/>
                  </a:cubicBezTo>
                  <a:cubicBezTo>
                    <a:pt x="13" y="12"/>
                    <a:pt x="13" y="12"/>
                    <a:pt x="13" y="12"/>
                  </a:cubicBezTo>
                  <a:cubicBezTo>
                    <a:pt x="18" y="1"/>
                    <a:pt x="18" y="1"/>
                    <a:pt x="18" y="1"/>
                  </a:cubicBezTo>
                  <a:cubicBezTo>
                    <a:pt x="19" y="0"/>
                    <a:pt x="21" y="0"/>
                    <a:pt x="22" y="1"/>
                  </a:cubicBezTo>
                  <a:cubicBezTo>
                    <a:pt x="27" y="12"/>
                    <a:pt x="27" y="12"/>
                    <a:pt x="27" y="12"/>
                  </a:cubicBezTo>
                  <a:cubicBezTo>
                    <a:pt x="38" y="12"/>
                    <a:pt x="38" y="12"/>
                    <a:pt x="38" y="12"/>
                  </a:cubicBezTo>
                  <a:cubicBezTo>
                    <a:pt x="39" y="12"/>
                    <a:pt x="40" y="12"/>
                    <a:pt x="40" y="13"/>
                  </a:cubicBezTo>
                  <a:cubicBezTo>
                    <a:pt x="40" y="14"/>
                    <a:pt x="40" y="15"/>
                    <a:pt x="39" y="15"/>
                  </a:cubicBezTo>
                  <a:cubicBezTo>
                    <a:pt x="30" y="25"/>
                    <a:pt x="30" y="25"/>
                    <a:pt x="30" y="25"/>
                  </a:cubicBezTo>
                  <a:cubicBezTo>
                    <a:pt x="34" y="37"/>
                    <a:pt x="34" y="37"/>
                    <a:pt x="34" y="37"/>
                  </a:cubicBezTo>
                  <a:cubicBezTo>
                    <a:pt x="34" y="38"/>
                    <a:pt x="34" y="39"/>
                    <a:pt x="33" y="40"/>
                  </a:cubicBezTo>
                  <a:cubicBezTo>
                    <a:pt x="33" y="40"/>
                    <a:pt x="32" y="40"/>
                    <a:pt x="32" y="40"/>
                  </a:cubicBezTo>
                  <a:close/>
                  <a:moveTo>
                    <a:pt x="20" y="28"/>
                  </a:moveTo>
                  <a:cubicBezTo>
                    <a:pt x="20" y="28"/>
                    <a:pt x="21" y="29"/>
                    <a:pt x="21" y="29"/>
                  </a:cubicBezTo>
                  <a:cubicBezTo>
                    <a:pt x="29" y="34"/>
                    <a:pt x="29" y="34"/>
                    <a:pt x="29" y="34"/>
                  </a:cubicBezTo>
                  <a:cubicBezTo>
                    <a:pt x="26" y="25"/>
                    <a:pt x="26" y="25"/>
                    <a:pt x="26" y="25"/>
                  </a:cubicBezTo>
                  <a:cubicBezTo>
                    <a:pt x="26" y="24"/>
                    <a:pt x="26" y="23"/>
                    <a:pt x="27" y="23"/>
                  </a:cubicBezTo>
                  <a:cubicBezTo>
                    <a:pt x="33" y="16"/>
                    <a:pt x="33" y="16"/>
                    <a:pt x="33" y="16"/>
                  </a:cubicBezTo>
                  <a:cubicBezTo>
                    <a:pt x="26" y="16"/>
                    <a:pt x="26" y="16"/>
                    <a:pt x="26" y="16"/>
                  </a:cubicBezTo>
                  <a:cubicBezTo>
                    <a:pt x="25" y="16"/>
                    <a:pt x="25" y="16"/>
                    <a:pt x="24" y="15"/>
                  </a:cubicBezTo>
                  <a:cubicBezTo>
                    <a:pt x="20" y="6"/>
                    <a:pt x="20" y="6"/>
                    <a:pt x="20" y="6"/>
                  </a:cubicBezTo>
                  <a:cubicBezTo>
                    <a:pt x="16" y="15"/>
                    <a:pt x="16" y="15"/>
                    <a:pt x="16" y="15"/>
                  </a:cubicBezTo>
                  <a:cubicBezTo>
                    <a:pt x="15" y="16"/>
                    <a:pt x="15" y="16"/>
                    <a:pt x="14" y="16"/>
                  </a:cubicBezTo>
                  <a:cubicBezTo>
                    <a:pt x="7" y="16"/>
                    <a:pt x="7" y="16"/>
                    <a:pt x="7" y="16"/>
                  </a:cubicBezTo>
                  <a:cubicBezTo>
                    <a:pt x="13" y="23"/>
                    <a:pt x="13" y="23"/>
                    <a:pt x="13" y="23"/>
                  </a:cubicBezTo>
                  <a:cubicBezTo>
                    <a:pt x="14" y="23"/>
                    <a:pt x="14" y="24"/>
                    <a:pt x="14" y="25"/>
                  </a:cubicBezTo>
                  <a:cubicBezTo>
                    <a:pt x="11" y="34"/>
                    <a:pt x="11" y="34"/>
                    <a:pt x="11" y="34"/>
                  </a:cubicBezTo>
                  <a:cubicBezTo>
                    <a:pt x="19" y="29"/>
                    <a:pt x="19" y="29"/>
                    <a:pt x="19" y="29"/>
                  </a:cubicBezTo>
                  <a:cubicBezTo>
                    <a:pt x="19" y="29"/>
                    <a:pt x="20"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0" name="TextBox 159"/>
          <p:cNvSpPr txBox="1"/>
          <p:nvPr/>
        </p:nvSpPr>
        <p:spPr>
          <a:xfrm>
            <a:off x="3307190" y="2192593"/>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1</a:t>
            </a:r>
          </a:p>
        </p:txBody>
      </p:sp>
      <p:grpSp>
        <p:nvGrpSpPr>
          <p:cNvPr id="161" name="Group 160"/>
          <p:cNvGrpSpPr/>
          <p:nvPr/>
        </p:nvGrpSpPr>
        <p:grpSpPr>
          <a:xfrm>
            <a:off x="2120039" y="2086699"/>
            <a:ext cx="398679" cy="384376"/>
            <a:chOff x="2084694" y="3456367"/>
            <a:chExt cx="298717" cy="288000"/>
          </a:xfrm>
        </p:grpSpPr>
        <p:sp>
          <p:nvSpPr>
            <p:cNvPr id="162" name="Freeform 52"/>
            <p:cNvSpPr>
              <a:spLocks noEditPoints="1"/>
            </p:cNvSpPr>
            <p:nvPr/>
          </p:nvSpPr>
          <p:spPr bwMode="auto">
            <a:xfrm>
              <a:off x="2103448" y="3586302"/>
              <a:ext cx="79033" cy="7903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53"/>
            <p:cNvSpPr>
              <a:spLocks/>
            </p:cNvSpPr>
            <p:nvPr/>
          </p:nvSpPr>
          <p:spPr bwMode="auto">
            <a:xfrm>
              <a:off x="2084694" y="3651939"/>
              <a:ext cx="107163" cy="65638"/>
            </a:xfrm>
            <a:custGeom>
              <a:avLst/>
              <a:gdLst>
                <a:gd name="T0" fmla="*/ 24 w 33"/>
                <a:gd name="T1" fmla="*/ 20 h 20"/>
                <a:gd name="T2" fmla="*/ 2 w 33"/>
                <a:gd name="T3" fmla="*/ 20 h 20"/>
                <a:gd name="T4" fmla="*/ 0 w 33"/>
                <a:gd name="T5" fmla="*/ 18 h 20"/>
                <a:gd name="T6" fmla="*/ 18 w 33"/>
                <a:gd name="T7" fmla="*/ 0 h 20"/>
                <a:gd name="T8" fmla="*/ 33 w 33"/>
                <a:gd name="T9" fmla="*/ 7 h 20"/>
                <a:gd name="T10" fmla="*/ 32 w 33"/>
                <a:gd name="T11" fmla="*/ 10 h 20"/>
                <a:gd name="T12" fmla="*/ 29 w 33"/>
                <a:gd name="T13" fmla="*/ 10 h 20"/>
                <a:gd name="T14" fmla="*/ 18 w 33"/>
                <a:gd name="T15" fmla="*/ 4 h 20"/>
                <a:gd name="T16" fmla="*/ 4 w 33"/>
                <a:gd name="T17" fmla="*/ 16 h 20"/>
                <a:gd name="T18" fmla="*/ 24 w 33"/>
                <a:gd name="T19" fmla="*/ 16 h 20"/>
                <a:gd name="T20" fmla="*/ 26 w 33"/>
                <a:gd name="T21" fmla="*/ 18 h 20"/>
                <a:gd name="T22" fmla="*/ 24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24" y="20"/>
                  </a:moveTo>
                  <a:cubicBezTo>
                    <a:pt x="2" y="20"/>
                    <a:pt x="2" y="20"/>
                    <a:pt x="2" y="20"/>
                  </a:cubicBezTo>
                  <a:cubicBezTo>
                    <a:pt x="1" y="20"/>
                    <a:pt x="0" y="19"/>
                    <a:pt x="0" y="18"/>
                  </a:cubicBezTo>
                  <a:cubicBezTo>
                    <a:pt x="0" y="8"/>
                    <a:pt x="8" y="0"/>
                    <a:pt x="18" y="0"/>
                  </a:cubicBezTo>
                  <a:cubicBezTo>
                    <a:pt x="24" y="0"/>
                    <a:pt x="29" y="3"/>
                    <a:pt x="33" y="7"/>
                  </a:cubicBezTo>
                  <a:cubicBezTo>
                    <a:pt x="33" y="8"/>
                    <a:pt x="33" y="9"/>
                    <a:pt x="32" y="10"/>
                  </a:cubicBezTo>
                  <a:cubicBezTo>
                    <a:pt x="31" y="11"/>
                    <a:pt x="30" y="11"/>
                    <a:pt x="29" y="10"/>
                  </a:cubicBezTo>
                  <a:cubicBezTo>
                    <a:pt x="27" y="6"/>
                    <a:pt x="22" y="4"/>
                    <a:pt x="18" y="4"/>
                  </a:cubicBezTo>
                  <a:cubicBezTo>
                    <a:pt x="11" y="4"/>
                    <a:pt x="5" y="9"/>
                    <a:pt x="4" y="16"/>
                  </a:cubicBezTo>
                  <a:cubicBezTo>
                    <a:pt x="24" y="16"/>
                    <a:pt x="24" y="16"/>
                    <a:pt x="24" y="16"/>
                  </a:cubicBezTo>
                  <a:cubicBezTo>
                    <a:pt x="25" y="16"/>
                    <a:pt x="26" y="17"/>
                    <a:pt x="26" y="18"/>
                  </a:cubicBezTo>
                  <a:cubicBezTo>
                    <a:pt x="26" y="19"/>
                    <a:pt x="25" y="20"/>
                    <a:pt x="24"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54"/>
            <p:cNvSpPr>
              <a:spLocks noEditPoints="1"/>
            </p:cNvSpPr>
            <p:nvPr/>
          </p:nvSpPr>
          <p:spPr bwMode="auto">
            <a:xfrm>
              <a:off x="2285624" y="3586302"/>
              <a:ext cx="79033" cy="7903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55"/>
            <p:cNvSpPr>
              <a:spLocks/>
            </p:cNvSpPr>
            <p:nvPr/>
          </p:nvSpPr>
          <p:spPr bwMode="auto">
            <a:xfrm>
              <a:off x="2276248" y="3651939"/>
              <a:ext cx="107163" cy="65638"/>
            </a:xfrm>
            <a:custGeom>
              <a:avLst/>
              <a:gdLst>
                <a:gd name="T0" fmla="*/ 31 w 33"/>
                <a:gd name="T1" fmla="*/ 20 h 20"/>
                <a:gd name="T2" fmla="*/ 9 w 33"/>
                <a:gd name="T3" fmla="*/ 20 h 20"/>
                <a:gd name="T4" fmla="*/ 7 w 33"/>
                <a:gd name="T5" fmla="*/ 18 h 20"/>
                <a:gd name="T6" fmla="*/ 9 w 33"/>
                <a:gd name="T7" fmla="*/ 16 h 20"/>
                <a:gd name="T8" fmla="*/ 29 w 33"/>
                <a:gd name="T9" fmla="*/ 16 h 20"/>
                <a:gd name="T10" fmla="*/ 15 w 33"/>
                <a:gd name="T11" fmla="*/ 4 h 20"/>
                <a:gd name="T12" fmla="*/ 4 w 33"/>
                <a:gd name="T13" fmla="*/ 10 h 20"/>
                <a:gd name="T14" fmla="*/ 1 w 33"/>
                <a:gd name="T15" fmla="*/ 10 h 20"/>
                <a:gd name="T16" fmla="*/ 0 w 33"/>
                <a:gd name="T17" fmla="*/ 7 h 20"/>
                <a:gd name="T18" fmla="*/ 15 w 33"/>
                <a:gd name="T19" fmla="*/ 0 h 20"/>
                <a:gd name="T20" fmla="*/ 33 w 33"/>
                <a:gd name="T21" fmla="*/ 18 h 20"/>
                <a:gd name="T22" fmla="*/ 31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31" y="20"/>
                  </a:moveTo>
                  <a:cubicBezTo>
                    <a:pt x="9" y="20"/>
                    <a:pt x="9" y="20"/>
                    <a:pt x="9" y="20"/>
                  </a:cubicBezTo>
                  <a:cubicBezTo>
                    <a:pt x="8" y="20"/>
                    <a:pt x="7" y="19"/>
                    <a:pt x="7" y="18"/>
                  </a:cubicBezTo>
                  <a:cubicBezTo>
                    <a:pt x="7" y="17"/>
                    <a:pt x="8" y="16"/>
                    <a:pt x="9" y="16"/>
                  </a:cubicBezTo>
                  <a:cubicBezTo>
                    <a:pt x="29" y="16"/>
                    <a:pt x="29" y="16"/>
                    <a:pt x="29" y="16"/>
                  </a:cubicBezTo>
                  <a:cubicBezTo>
                    <a:pt x="28" y="9"/>
                    <a:pt x="22" y="4"/>
                    <a:pt x="15" y="4"/>
                  </a:cubicBezTo>
                  <a:cubicBezTo>
                    <a:pt x="11" y="4"/>
                    <a:pt x="6" y="6"/>
                    <a:pt x="4" y="10"/>
                  </a:cubicBezTo>
                  <a:cubicBezTo>
                    <a:pt x="3" y="11"/>
                    <a:pt x="2" y="11"/>
                    <a:pt x="1" y="10"/>
                  </a:cubicBezTo>
                  <a:cubicBezTo>
                    <a:pt x="0" y="10"/>
                    <a:pt x="0" y="8"/>
                    <a:pt x="0" y="7"/>
                  </a:cubicBezTo>
                  <a:cubicBezTo>
                    <a:pt x="4" y="3"/>
                    <a:pt x="9" y="0"/>
                    <a:pt x="15" y="0"/>
                  </a:cubicBezTo>
                  <a:cubicBezTo>
                    <a:pt x="25" y="0"/>
                    <a:pt x="33" y="8"/>
                    <a:pt x="33" y="18"/>
                  </a:cubicBezTo>
                  <a:cubicBezTo>
                    <a:pt x="33" y="19"/>
                    <a:pt x="32" y="20"/>
                    <a:pt x="31"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56"/>
            <p:cNvSpPr>
              <a:spLocks noEditPoints="1"/>
            </p:cNvSpPr>
            <p:nvPr/>
          </p:nvSpPr>
          <p:spPr bwMode="auto">
            <a:xfrm>
              <a:off x="2182481" y="3560851"/>
              <a:ext cx="103145" cy="107163"/>
            </a:xfrm>
            <a:custGeom>
              <a:avLst/>
              <a:gdLst>
                <a:gd name="T0" fmla="*/ 16 w 32"/>
                <a:gd name="T1" fmla="*/ 33 h 33"/>
                <a:gd name="T2" fmla="*/ 0 w 32"/>
                <a:gd name="T3" fmla="*/ 16 h 33"/>
                <a:gd name="T4" fmla="*/ 16 w 32"/>
                <a:gd name="T5" fmla="*/ 0 h 33"/>
                <a:gd name="T6" fmla="*/ 32 w 32"/>
                <a:gd name="T7" fmla="*/ 16 h 33"/>
                <a:gd name="T8" fmla="*/ 16 w 32"/>
                <a:gd name="T9" fmla="*/ 33 h 33"/>
                <a:gd name="T10" fmla="*/ 16 w 32"/>
                <a:gd name="T11" fmla="*/ 4 h 33"/>
                <a:gd name="T12" fmla="*/ 4 w 32"/>
                <a:gd name="T13" fmla="*/ 16 h 33"/>
                <a:gd name="T14" fmla="*/ 16 w 32"/>
                <a:gd name="T15" fmla="*/ 29 h 33"/>
                <a:gd name="T16" fmla="*/ 28 w 32"/>
                <a:gd name="T17" fmla="*/ 16 h 33"/>
                <a:gd name="T18" fmla="*/ 16 w 32"/>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33"/>
                  </a:moveTo>
                  <a:cubicBezTo>
                    <a:pt x="7" y="33"/>
                    <a:pt x="0" y="26"/>
                    <a:pt x="0" y="16"/>
                  </a:cubicBezTo>
                  <a:cubicBezTo>
                    <a:pt x="0" y="7"/>
                    <a:pt x="7" y="0"/>
                    <a:pt x="16" y="0"/>
                  </a:cubicBezTo>
                  <a:cubicBezTo>
                    <a:pt x="25" y="0"/>
                    <a:pt x="32" y="7"/>
                    <a:pt x="32" y="16"/>
                  </a:cubicBezTo>
                  <a:cubicBezTo>
                    <a:pt x="32" y="26"/>
                    <a:pt x="25" y="33"/>
                    <a:pt x="16" y="33"/>
                  </a:cubicBezTo>
                  <a:close/>
                  <a:moveTo>
                    <a:pt x="16" y="4"/>
                  </a:moveTo>
                  <a:cubicBezTo>
                    <a:pt x="9" y="4"/>
                    <a:pt x="4" y="10"/>
                    <a:pt x="4" y="16"/>
                  </a:cubicBezTo>
                  <a:cubicBezTo>
                    <a:pt x="4" y="23"/>
                    <a:pt x="9" y="29"/>
                    <a:pt x="16" y="29"/>
                  </a:cubicBezTo>
                  <a:cubicBezTo>
                    <a:pt x="23" y="29"/>
                    <a:pt x="28" y="23"/>
                    <a:pt x="28" y="16"/>
                  </a:cubicBezTo>
                  <a:cubicBezTo>
                    <a:pt x="28" y="10"/>
                    <a:pt x="23" y="4"/>
                    <a:pt x="1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57"/>
            <p:cNvSpPr>
              <a:spLocks/>
            </p:cNvSpPr>
            <p:nvPr/>
          </p:nvSpPr>
          <p:spPr bwMode="auto">
            <a:xfrm>
              <a:off x="2159708" y="3520665"/>
              <a:ext cx="148689" cy="46884"/>
            </a:xfrm>
            <a:custGeom>
              <a:avLst/>
              <a:gdLst>
                <a:gd name="T0" fmla="*/ 2 w 46"/>
                <a:gd name="T1" fmla="*/ 14 h 14"/>
                <a:gd name="T2" fmla="*/ 1 w 46"/>
                <a:gd name="T3" fmla="*/ 14 h 14"/>
                <a:gd name="T4" fmla="*/ 1 w 46"/>
                <a:gd name="T5" fmla="*/ 11 h 14"/>
                <a:gd name="T6" fmla="*/ 23 w 46"/>
                <a:gd name="T7" fmla="*/ 0 h 14"/>
                <a:gd name="T8" fmla="*/ 45 w 46"/>
                <a:gd name="T9" fmla="*/ 11 h 14"/>
                <a:gd name="T10" fmla="*/ 45 w 46"/>
                <a:gd name="T11" fmla="*/ 14 h 14"/>
                <a:gd name="T12" fmla="*/ 42 w 46"/>
                <a:gd name="T13" fmla="*/ 13 h 14"/>
                <a:gd name="T14" fmla="*/ 23 w 46"/>
                <a:gd name="T15" fmla="*/ 4 h 14"/>
                <a:gd name="T16" fmla="*/ 4 w 46"/>
                <a:gd name="T17" fmla="*/ 13 h 14"/>
                <a:gd name="T18" fmla="*/ 2 w 4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2" y="14"/>
                  </a:moveTo>
                  <a:cubicBezTo>
                    <a:pt x="2" y="14"/>
                    <a:pt x="2" y="14"/>
                    <a:pt x="1" y="14"/>
                  </a:cubicBezTo>
                  <a:cubicBezTo>
                    <a:pt x="0" y="13"/>
                    <a:pt x="0" y="12"/>
                    <a:pt x="1" y="11"/>
                  </a:cubicBezTo>
                  <a:cubicBezTo>
                    <a:pt x="6" y="4"/>
                    <a:pt x="14" y="0"/>
                    <a:pt x="23" y="0"/>
                  </a:cubicBezTo>
                  <a:cubicBezTo>
                    <a:pt x="32" y="0"/>
                    <a:pt x="40" y="4"/>
                    <a:pt x="45" y="11"/>
                  </a:cubicBezTo>
                  <a:cubicBezTo>
                    <a:pt x="46" y="12"/>
                    <a:pt x="46" y="13"/>
                    <a:pt x="45" y="14"/>
                  </a:cubicBezTo>
                  <a:cubicBezTo>
                    <a:pt x="44" y="14"/>
                    <a:pt x="43" y="14"/>
                    <a:pt x="42" y="13"/>
                  </a:cubicBezTo>
                  <a:cubicBezTo>
                    <a:pt x="37" y="7"/>
                    <a:pt x="30" y="4"/>
                    <a:pt x="23" y="4"/>
                  </a:cubicBezTo>
                  <a:cubicBezTo>
                    <a:pt x="16" y="4"/>
                    <a:pt x="9" y="7"/>
                    <a:pt x="4" y="13"/>
                  </a:cubicBezTo>
                  <a:cubicBezTo>
                    <a:pt x="4" y="14"/>
                    <a:pt x="3"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58"/>
            <p:cNvSpPr>
              <a:spLocks/>
            </p:cNvSpPr>
            <p:nvPr/>
          </p:nvSpPr>
          <p:spPr bwMode="auto">
            <a:xfrm>
              <a:off x="2136936" y="3488516"/>
              <a:ext cx="195572" cy="58940"/>
            </a:xfrm>
            <a:custGeom>
              <a:avLst/>
              <a:gdLst>
                <a:gd name="T0" fmla="*/ 2 w 60"/>
                <a:gd name="T1" fmla="*/ 17 h 18"/>
                <a:gd name="T2" fmla="*/ 1 w 60"/>
                <a:gd name="T3" fmla="*/ 17 h 18"/>
                <a:gd name="T4" fmla="*/ 0 w 60"/>
                <a:gd name="T5" fmla="*/ 14 h 18"/>
                <a:gd name="T6" fmla="*/ 30 w 60"/>
                <a:gd name="T7" fmla="*/ 0 h 18"/>
                <a:gd name="T8" fmla="*/ 60 w 60"/>
                <a:gd name="T9" fmla="*/ 14 h 18"/>
                <a:gd name="T10" fmla="*/ 59 w 60"/>
                <a:gd name="T11" fmla="*/ 17 h 18"/>
                <a:gd name="T12" fmla="*/ 56 w 60"/>
                <a:gd name="T13" fmla="*/ 17 h 18"/>
                <a:gd name="T14" fmla="*/ 30 w 60"/>
                <a:gd name="T15" fmla="*/ 4 h 18"/>
                <a:gd name="T16" fmla="*/ 4 w 60"/>
                <a:gd name="T17" fmla="*/ 17 h 18"/>
                <a:gd name="T18" fmla="*/ 2 w 60"/>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2" y="17"/>
                  </a:moveTo>
                  <a:cubicBezTo>
                    <a:pt x="2" y="17"/>
                    <a:pt x="1" y="17"/>
                    <a:pt x="1" y="17"/>
                  </a:cubicBezTo>
                  <a:cubicBezTo>
                    <a:pt x="0" y="16"/>
                    <a:pt x="0" y="15"/>
                    <a:pt x="0" y="14"/>
                  </a:cubicBezTo>
                  <a:cubicBezTo>
                    <a:pt x="8" y="5"/>
                    <a:pt x="18" y="0"/>
                    <a:pt x="30" y="0"/>
                  </a:cubicBezTo>
                  <a:cubicBezTo>
                    <a:pt x="42" y="0"/>
                    <a:pt x="52" y="5"/>
                    <a:pt x="60" y="14"/>
                  </a:cubicBezTo>
                  <a:cubicBezTo>
                    <a:pt x="60" y="15"/>
                    <a:pt x="60" y="16"/>
                    <a:pt x="59" y="17"/>
                  </a:cubicBezTo>
                  <a:cubicBezTo>
                    <a:pt x="58" y="18"/>
                    <a:pt x="57" y="17"/>
                    <a:pt x="56" y="17"/>
                  </a:cubicBezTo>
                  <a:cubicBezTo>
                    <a:pt x="50" y="9"/>
                    <a:pt x="40" y="4"/>
                    <a:pt x="30" y="4"/>
                  </a:cubicBezTo>
                  <a:cubicBezTo>
                    <a:pt x="20" y="4"/>
                    <a:pt x="10" y="9"/>
                    <a:pt x="4" y="17"/>
                  </a:cubicBezTo>
                  <a:cubicBezTo>
                    <a:pt x="3" y="17"/>
                    <a:pt x="3" y="17"/>
                    <a:pt x="2"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59"/>
            <p:cNvSpPr>
              <a:spLocks/>
            </p:cNvSpPr>
            <p:nvPr/>
          </p:nvSpPr>
          <p:spPr bwMode="auto">
            <a:xfrm>
              <a:off x="2110146" y="3456367"/>
              <a:ext cx="247815" cy="70996"/>
            </a:xfrm>
            <a:custGeom>
              <a:avLst/>
              <a:gdLst>
                <a:gd name="T0" fmla="*/ 74 w 76"/>
                <a:gd name="T1" fmla="*/ 21 h 22"/>
                <a:gd name="T2" fmla="*/ 73 w 76"/>
                <a:gd name="T3" fmla="*/ 21 h 22"/>
                <a:gd name="T4" fmla="*/ 38 w 76"/>
                <a:gd name="T5" fmla="*/ 4 h 22"/>
                <a:gd name="T6" fmla="*/ 4 w 76"/>
                <a:gd name="T7" fmla="*/ 21 h 22"/>
                <a:gd name="T8" fmla="*/ 1 w 76"/>
                <a:gd name="T9" fmla="*/ 21 h 22"/>
                <a:gd name="T10" fmla="*/ 0 w 76"/>
                <a:gd name="T11" fmla="*/ 18 h 22"/>
                <a:gd name="T12" fmla="*/ 38 w 76"/>
                <a:gd name="T13" fmla="*/ 0 h 22"/>
                <a:gd name="T14" fmla="*/ 76 w 76"/>
                <a:gd name="T15" fmla="*/ 18 h 22"/>
                <a:gd name="T16" fmla="*/ 75 w 76"/>
                <a:gd name="T17" fmla="*/ 21 h 22"/>
                <a:gd name="T18" fmla="*/ 74 w 76"/>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4" y="21"/>
                  </a:moveTo>
                  <a:cubicBezTo>
                    <a:pt x="73" y="21"/>
                    <a:pt x="73" y="21"/>
                    <a:pt x="73" y="21"/>
                  </a:cubicBezTo>
                  <a:cubicBezTo>
                    <a:pt x="64" y="10"/>
                    <a:pt x="52" y="4"/>
                    <a:pt x="38" y="4"/>
                  </a:cubicBezTo>
                  <a:cubicBezTo>
                    <a:pt x="24" y="4"/>
                    <a:pt x="12" y="10"/>
                    <a:pt x="4" y="21"/>
                  </a:cubicBezTo>
                  <a:cubicBezTo>
                    <a:pt x="3" y="21"/>
                    <a:pt x="2" y="22"/>
                    <a:pt x="1" y="21"/>
                  </a:cubicBezTo>
                  <a:cubicBezTo>
                    <a:pt x="0" y="20"/>
                    <a:pt x="0" y="19"/>
                    <a:pt x="0" y="18"/>
                  </a:cubicBezTo>
                  <a:cubicBezTo>
                    <a:pt x="10" y="7"/>
                    <a:pt x="23" y="0"/>
                    <a:pt x="38" y="0"/>
                  </a:cubicBezTo>
                  <a:cubicBezTo>
                    <a:pt x="53" y="0"/>
                    <a:pt x="66" y="7"/>
                    <a:pt x="76" y="18"/>
                  </a:cubicBezTo>
                  <a:cubicBezTo>
                    <a:pt x="76" y="19"/>
                    <a:pt x="76" y="20"/>
                    <a:pt x="75" y="21"/>
                  </a:cubicBezTo>
                  <a:cubicBezTo>
                    <a:pt x="75" y="21"/>
                    <a:pt x="75" y="21"/>
                    <a:pt x="74"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Freeform 60"/>
            <p:cNvSpPr>
              <a:spLocks noEditPoints="1"/>
            </p:cNvSpPr>
            <p:nvPr/>
          </p:nvSpPr>
          <p:spPr bwMode="auto">
            <a:xfrm>
              <a:off x="2153011" y="3655958"/>
              <a:ext cx="162084" cy="88409"/>
            </a:xfrm>
            <a:custGeom>
              <a:avLst/>
              <a:gdLst>
                <a:gd name="T0" fmla="*/ 48 w 50"/>
                <a:gd name="T1" fmla="*/ 27 h 27"/>
                <a:gd name="T2" fmla="*/ 48 w 50"/>
                <a:gd name="T3" fmla="*/ 27 h 27"/>
                <a:gd name="T4" fmla="*/ 2 w 50"/>
                <a:gd name="T5" fmla="*/ 27 h 27"/>
                <a:gd name="T6" fmla="*/ 0 w 50"/>
                <a:gd name="T7" fmla="*/ 25 h 27"/>
                <a:gd name="T8" fmla="*/ 25 w 50"/>
                <a:gd name="T9" fmla="*/ 0 h 27"/>
                <a:gd name="T10" fmla="*/ 50 w 50"/>
                <a:gd name="T11" fmla="*/ 24 h 27"/>
                <a:gd name="T12" fmla="*/ 50 w 50"/>
                <a:gd name="T13" fmla="*/ 25 h 27"/>
                <a:gd name="T14" fmla="*/ 48 w 50"/>
                <a:gd name="T15" fmla="*/ 27 h 27"/>
                <a:gd name="T16" fmla="*/ 4 w 50"/>
                <a:gd name="T17" fmla="*/ 23 h 27"/>
                <a:gd name="T18" fmla="*/ 46 w 50"/>
                <a:gd name="T19" fmla="*/ 23 h 27"/>
                <a:gd name="T20" fmla="*/ 25 w 50"/>
                <a:gd name="T21" fmla="*/ 4 h 27"/>
                <a:gd name="T22" fmla="*/ 4 w 50"/>
                <a:gd name="T2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7">
                  <a:moveTo>
                    <a:pt x="48" y="27"/>
                  </a:moveTo>
                  <a:cubicBezTo>
                    <a:pt x="48" y="27"/>
                    <a:pt x="48" y="27"/>
                    <a:pt x="48" y="27"/>
                  </a:cubicBezTo>
                  <a:cubicBezTo>
                    <a:pt x="2" y="27"/>
                    <a:pt x="2" y="27"/>
                    <a:pt x="2" y="27"/>
                  </a:cubicBezTo>
                  <a:cubicBezTo>
                    <a:pt x="1" y="27"/>
                    <a:pt x="0" y="26"/>
                    <a:pt x="0" y="25"/>
                  </a:cubicBezTo>
                  <a:cubicBezTo>
                    <a:pt x="0" y="11"/>
                    <a:pt x="11" y="0"/>
                    <a:pt x="25" y="0"/>
                  </a:cubicBezTo>
                  <a:cubicBezTo>
                    <a:pt x="39" y="0"/>
                    <a:pt x="50" y="11"/>
                    <a:pt x="50" y="24"/>
                  </a:cubicBezTo>
                  <a:cubicBezTo>
                    <a:pt x="50" y="25"/>
                    <a:pt x="50" y="25"/>
                    <a:pt x="50" y="25"/>
                  </a:cubicBezTo>
                  <a:cubicBezTo>
                    <a:pt x="50" y="26"/>
                    <a:pt x="49" y="27"/>
                    <a:pt x="48" y="27"/>
                  </a:cubicBezTo>
                  <a:close/>
                  <a:moveTo>
                    <a:pt x="4" y="23"/>
                  </a:moveTo>
                  <a:cubicBezTo>
                    <a:pt x="46" y="23"/>
                    <a:pt x="46" y="23"/>
                    <a:pt x="46" y="23"/>
                  </a:cubicBezTo>
                  <a:cubicBezTo>
                    <a:pt x="45" y="12"/>
                    <a:pt x="36" y="4"/>
                    <a:pt x="25" y="4"/>
                  </a:cubicBezTo>
                  <a:cubicBezTo>
                    <a:pt x="14" y="4"/>
                    <a:pt x="5" y="12"/>
                    <a:pt x="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72" name="Straight Connector 171"/>
          <p:cNvCxnSpPr/>
          <p:nvPr/>
        </p:nvCxnSpPr>
        <p:spPr>
          <a:xfrm>
            <a:off x="3171632" y="2076290"/>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171632" y="2931768"/>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307190" y="3903601"/>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3</a:t>
            </a:r>
          </a:p>
        </p:txBody>
      </p:sp>
      <p:cxnSp>
        <p:nvCxnSpPr>
          <p:cNvPr id="178" name="Straight Connector 177"/>
          <p:cNvCxnSpPr/>
          <p:nvPr/>
        </p:nvCxnSpPr>
        <p:spPr>
          <a:xfrm>
            <a:off x="3171632" y="3787298"/>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307190" y="4761234"/>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4</a:t>
            </a:r>
          </a:p>
        </p:txBody>
      </p:sp>
      <p:cxnSp>
        <p:nvCxnSpPr>
          <p:cNvPr id="181" name="Straight Connector 180"/>
          <p:cNvCxnSpPr/>
          <p:nvPr/>
        </p:nvCxnSpPr>
        <p:spPr>
          <a:xfrm>
            <a:off x="3171632" y="4644930"/>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294535" y="2132864"/>
            <a:ext cx="4718743" cy="430887"/>
          </a:xfrm>
          <a:prstGeom prst="rect">
            <a:avLst/>
          </a:prstGeom>
          <a:noFill/>
          <a:ln w="6350">
            <a:noFill/>
            <a:prstDash val="dash"/>
          </a:ln>
        </p:spPr>
        <p:txBody>
          <a:bodyPr wrap="square" lIns="0" tIns="0" rIns="0" bIns="0" rtlCol="0">
            <a:spAutoFit/>
          </a:bodyPr>
          <a:lstStyle/>
          <a:p>
            <a:pPr algn="ctr">
              <a:defRPr/>
            </a:pPr>
            <a:r>
              <a:rPr lang="en-US" sz="2800" dirty="0" smtClean="0"/>
              <a:t>About: The </a:t>
            </a:r>
            <a:r>
              <a:rPr kumimoji="0" lang="en-US" sz="2800" b="0" i="0" u="none" strike="noStrike" kern="1200" cap="none" spc="0" normalizeH="0" baseline="0" noProof="0" dirty="0" smtClean="0">
                <a:ln>
                  <a:noFill/>
                </a:ln>
                <a:effectLst/>
                <a:uLnTx/>
                <a:uFillTx/>
              </a:rPr>
              <a:t>Why,</a:t>
            </a:r>
            <a:r>
              <a:rPr kumimoji="0" lang="en-US" sz="2800" b="0" i="0" u="none" strike="noStrike" kern="1200" cap="none" spc="0" normalizeH="0" noProof="0" dirty="0" smtClean="0">
                <a:ln>
                  <a:noFill/>
                </a:ln>
                <a:effectLst/>
                <a:uLnTx/>
                <a:uFillTx/>
              </a:rPr>
              <a:t> Who and What</a:t>
            </a:r>
            <a:endParaRPr kumimoji="0" lang="en-US" sz="2800" b="0" i="0" u="none" strike="noStrike" kern="1200" cap="none" spc="0" normalizeH="0" baseline="0" noProof="0" dirty="0">
              <a:ln>
                <a:noFill/>
              </a:ln>
              <a:effectLst/>
              <a:uLnTx/>
              <a:uFillTx/>
            </a:endParaRPr>
          </a:p>
        </p:txBody>
      </p:sp>
      <p:sp>
        <p:nvSpPr>
          <p:cNvPr id="183" name="TextBox 182"/>
          <p:cNvSpPr txBox="1"/>
          <p:nvPr/>
        </p:nvSpPr>
        <p:spPr>
          <a:xfrm>
            <a:off x="4305257" y="3018028"/>
            <a:ext cx="4718743"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ea typeface="+mn-ea"/>
                <a:cs typeface="+mn-cs"/>
              </a:rPr>
              <a:t>Key Messaging</a:t>
            </a:r>
            <a:endParaRPr kumimoji="0" lang="en-US" sz="2800" b="0" i="0" u="none" strike="noStrike" kern="1200" cap="none" spc="0" normalizeH="0" baseline="0" noProof="0" dirty="0">
              <a:ln>
                <a:noFill/>
              </a:ln>
              <a:effectLst/>
              <a:uLnTx/>
              <a:uFillTx/>
              <a:ea typeface="+mn-ea"/>
              <a:cs typeface="+mn-cs"/>
            </a:endParaRPr>
          </a:p>
        </p:txBody>
      </p:sp>
      <p:sp>
        <p:nvSpPr>
          <p:cNvPr id="184" name="TextBox 183"/>
          <p:cNvSpPr txBox="1"/>
          <p:nvPr/>
        </p:nvSpPr>
        <p:spPr>
          <a:xfrm>
            <a:off x="4317181" y="3874798"/>
            <a:ext cx="4718743"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ea typeface="+mn-ea"/>
                <a:cs typeface="+mn-cs"/>
              </a:rPr>
              <a:t>Objective and Overview</a:t>
            </a:r>
            <a:endParaRPr kumimoji="0" lang="en-US" sz="2800" b="0" i="0" u="none" strike="noStrike" kern="1200" cap="none" spc="0" normalizeH="0" baseline="0" noProof="0" dirty="0">
              <a:ln>
                <a:noFill/>
              </a:ln>
              <a:effectLst/>
              <a:uLnTx/>
              <a:uFillTx/>
              <a:ea typeface="+mn-ea"/>
              <a:cs typeface="+mn-cs"/>
            </a:endParaRPr>
          </a:p>
        </p:txBody>
      </p:sp>
      <p:sp>
        <p:nvSpPr>
          <p:cNvPr id="185" name="TextBox 184"/>
          <p:cNvSpPr txBox="1"/>
          <p:nvPr/>
        </p:nvSpPr>
        <p:spPr>
          <a:xfrm>
            <a:off x="4317180" y="4799891"/>
            <a:ext cx="4718743" cy="43088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ea typeface="+mn-ea"/>
                <a:cs typeface="+mn-cs"/>
              </a:rPr>
              <a:t>Market Insights and Goals</a:t>
            </a:r>
            <a:endParaRPr kumimoji="0" lang="en-US" sz="2800" b="0" i="0" u="none" strike="noStrike" kern="1200" cap="none" spc="0" normalizeH="0" baseline="0" noProof="0" dirty="0">
              <a:ln>
                <a:noFill/>
              </a:ln>
              <a:effectLst/>
              <a:uLnTx/>
              <a:uFillTx/>
              <a:ea typeface="+mn-ea"/>
              <a:cs typeface="+mn-cs"/>
            </a:endParaRPr>
          </a:p>
        </p:txBody>
      </p:sp>
      <p:cxnSp>
        <p:nvCxnSpPr>
          <p:cNvPr id="210" name="Straight Connector 209"/>
          <p:cNvCxnSpPr/>
          <p:nvPr/>
        </p:nvCxnSpPr>
        <p:spPr>
          <a:xfrm>
            <a:off x="4305257" y="2836143"/>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305257" y="3692355"/>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305257" y="4548568"/>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02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7288" r="5446"/>
          <a:stretch/>
        </p:blipFill>
        <p:spPr/>
      </p:pic>
      <p:sp>
        <p:nvSpPr>
          <p:cNvPr id="5" name="TextBox 4"/>
          <p:cNvSpPr txBox="1"/>
          <p:nvPr/>
        </p:nvSpPr>
        <p:spPr>
          <a:xfrm>
            <a:off x="142665" y="2813447"/>
            <a:ext cx="4718743" cy="1231106"/>
          </a:xfrm>
          <a:prstGeom prst="rect">
            <a:avLst/>
          </a:prstGeom>
          <a:noFill/>
          <a:ln w="6350">
            <a:noFill/>
            <a:prstDash val="dash"/>
          </a:ln>
        </p:spPr>
        <p:txBody>
          <a:bodyPr wrap="square" lIns="0" tIns="0" rIns="0" bIns="0" rtlCol="0">
            <a:spAutoFit/>
          </a:bodyPr>
          <a:lstStyle/>
          <a:p>
            <a:pPr algn="ctr">
              <a:defRPr/>
            </a:pPr>
            <a:r>
              <a:rPr lang="en-US" sz="4000" b="1" dirty="0" smtClean="0"/>
              <a:t>About: </a:t>
            </a:r>
            <a:r>
              <a:rPr lang="en-US" sz="4000" dirty="0" smtClean="0"/>
              <a:t>The </a:t>
            </a:r>
            <a:r>
              <a:rPr kumimoji="0" lang="en-US" sz="4000" b="0" i="0" u="none" strike="noStrike" kern="1200" cap="none" spc="0" normalizeH="0" baseline="0" noProof="0" dirty="0" smtClean="0">
                <a:ln>
                  <a:noFill/>
                </a:ln>
                <a:effectLst/>
                <a:uLnTx/>
                <a:uFillTx/>
              </a:rPr>
              <a:t>Why,</a:t>
            </a:r>
            <a:r>
              <a:rPr kumimoji="0" lang="en-US" sz="4000" b="0" i="0" u="none" strike="noStrike" kern="1200" cap="none" spc="0" normalizeH="0" noProof="0" dirty="0" smtClean="0">
                <a:ln>
                  <a:noFill/>
                </a:ln>
                <a:effectLst/>
                <a:uLnTx/>
                <a:uFillTx/>
              </a:rPr>
              <a:t> Who and What</a:t>
            </a:r>
            <a:endParaRPr kumimoji="0" lang="en-US" sz="4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09652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6794" t="19260" r="22275" b="25547"/>
          <a:stretch/>
        </p:blipFill>
        <p:spPr>
          <a:xfrm>
            <a:off x="-215291" y="-994611"/>
            <a:ext cx="12407291" cy="7852611"/>
          </a:xfrm>
          <a:prstGeom prst="rect">
            <a:avLst/>
          </a:prstGeom>
        </p:spPr>
      </p:pic>
      <p:sp>
        <p:nvSpPr>
          <p:cNvPr id="5" name="Text Placeholder 4"/>
          <p:cNvSpPr>
            <a:spLocks noGrp="1"/>
          </p:cNvSpPr>
          <p:nvPr>
            <p:ph type="body" sz="quarter" idx="13"/>
          </p:nvPr>
        </p:nvSpPr>
        <p:spPr>
          <a:xfrm>
            <a:off x="2018269" y="360971"/>
            <a:ext cx="8493211" cy="978729"/>
          </a:xfrm>
        </p:spPr>
        <p:txBody>
          <a:bodyPr/>
          <a:lstStyle/>
          <a:p>
            <a:r>
              <a:rPr lang="en-US" b="1" dirty="0" smtClean="0"/>
              <a:t>WHY: </a:t>
            </a:r>
            <a:r>
              <a:rPr lang="en-US" dirty="0" smtClean="0"/>
              <a:t>Why Blended Learning and Why Now?</a:t>
            </a:r>
            <a:endParaRPr lang="en-US" dirty="0"/>
          </a:p>
        </p:txBody>
      </p:sp>
      <p:sp>
        <p:nvSpPr>
          <p:cNvPr id="15" name="Rectangle 14"/>
          <p:cNvSpPr/>
          <p:nvPr/>
        </p:nvSpPr>
        <p:spPr>
          <a:xfrm>
            <a:off x="1648436" y="4571870"/>
            <a:ext cx="2494337"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solidFill>
              </a:rPr>
              <a:t>Competition</a:t>
            </a:r>
            <a:endParaRPr lang="en-US" sz="3600" b="1" dirty="0">
              <a:ln w="22225">
                <a:solidFill>
                  <a:schemeClr val="accent2"/>
                </a:solidFill>
                <a:prstDash val="solid"/>
              </a:ln>
              <a:solidFill>
                <a:schemeClr val="accent2"/>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897" y="1517954"/>
            <a:ext cx="2356945" cy="640794"/>
          </a:xfrm>
          <a:prstGeom prst="rect">
            <a:avLst/>
          </a:prstGeom>
        </p:spPr>
      </p:pic>
    </p:spTree>
    <p:extLst>
      <p:ext uri="{BB962C8B-B14F-4D97-AF65-F5344CB8AC3E}">
        <p14:creationId xmlns:p14="http://schemas.microsoft.com/office/powerpoint/2010/main" val="122532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889686" y="1562100"/>
            <a:ext cx="5714314" cy="3635976"/>
          </a:xfrm>
        </p:spPr>
        <p:txBody>
          <a:bodyPr>
            <a:normAutofit/>
          </a:bodyPr>
          <a:lstStyle/>
          <a:p>
            <a:pPr marL="0" indent="0" algn="ctr">
              <a:buNone/>
            </a:pPr>
            <a:r>
              <a:rPr lang="en-US" b="1" dirty="0" smtClean="0"/>
              <a:t>At Simplilearn we offer enterprise solutions but you wouldn’t know that if you looked for top enterprise learning platforms. We have nothing that makes us stand out in the market which is NOT because we don’t have anything but because we haven’t adequately spread the news of </a:t>
            </a:r>
            <a:r>
              <a:rPr lang="en-US" b="1" i="1" dirty="0" smtClean="0"/>
              <a:t>why we are great</a:t>
            </a:r>
            <a:r>
              <a:rPr lang="en-US" b="1" dirty="0" smtClean="0"/>
              <a:t>. </a:t>
            </a:r>
            <a:endParaRPr lang="en-US" dirty="0"/>
          </a:p>
        </p:txBody>
      </p:sp>
      <p:pic>
        <p:nvPicPr>
          <p:cNvPr id="6" name="Picture 5"/>
          <p:cNvPicPr>
            <a:picLocks noChangeAspect="1"/>
          </p:cNvPicPr>
          <p:nvPr/>
        </p:nvPicPr>
        <p:blipFill>
          <a:blip r:embed="rId2"/>
          <a:stretch>
            <a:fillRect/>
          </a:stretch>
        </p:blipFill>
        <p:spPr>
          <a:xfrm>
            <a:off x="7446997" y="247135"/>
            <a:ext cx="4512245" cy="6454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939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664" r="7664"/>
          <a:stretch>
            <a:fillRect/>
          </a:stretch>
        </p:blipFill>
        <p:spPr/>
      </p:pic>
      <p:sp>
        <p:nvSpPr>
          <p:cNvPr id="6" name="TextBox 5"/>
          <p:cNvSpPr txBox="1"/>
          <p:nvPr/>
        </p:nvSpPr>
        <p:spPr>
          <a:xfrm>
            <a:off x="131806" y="4959179"/>
            <a:ext cx="9275805" cy="1754326"/>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sz="3600" b="1" dirty="0" smtClean="0">
                <a:latin typeface="Poppins" charset="0"/>
                <a:ea typeface="Poppins" charset="0"/>
                <a:cs typeface="Poppins" charset="0"/>
              </a:rPr>
              <a:t>Blended Learning has been our best kept secret but now, it’s the key to unlocking our market potential. </a:t>
            </a:r>
            <a:endParaRPr lang="en-US" sz="3600" b="1" dirty="0">
              <a:latin typeface="Poppins" charset="0"/>
              <a:ea typeface="Poppins" charset="0"/>
              <a:cs typeface="Poppins" charset="0"/>
            </a:endParaRPr>
          </a:p>
        </p:txBody>
      </p:sp>
    </p:spTree>
    <p:extLst>
      <p:ext uri="{BB962C8B-B14F-4D97-AF65-F5344CB8AC3E}">
        <p14:creationId xmlns:p14="http://schemas.microsoft.com/office/powerpoint/2010/main" val="538209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4133699" y="4294783"/>
            <a:ext cx="6047368" cy="821402"/>
          </a:xfrm>
          <a:custGeom>
            <a:avLst/>
            <a:gdLst>
              <a:gd name="connsiteX0" fmla="*/ 0 w 5625954"/>
              <a:gd name="connsiteY0" fmla="*/ 0 h 764162"/>
              <a:gd name="connsiteX1" fmla="*/ 3463633 w 5625954"/>
              <a:gd name="connsiteY1" fmla="*/ 0 h 764162"/>
              <a:gd name="connsiteX2" fmla="*/ 3463633 w 5625954"/>
              <a:gd name="connsiteY2" fmla="*/ 895 h 764162"/>
              <a:gd name="connsiteX3" fmla="*/ 5233237 w 5625954"/>
              <a:gd name="connsiteY3" fmla="*/ 895 h 764162"/>
              <a:gd name="connsiteX4" fmla="*/ 5430033 w 5625954"/>
              <a:gd name="connsiteY4" fmla="*/ 190312 h 764162"/>
              <a:gd name="connsiteX5" fmla="*/ 5625954 w 5625954"/>
              <a:gd name="connsiteY5" fmla="*/ 382529 h 764162"/>
              <a:gd name="connsiteX6" fmla="*/ 5430033 w 5625954"/>
              <a:gd name="connsiteY6" fmla="*/ 574745 h 764162"/>
              <a:gd name="connsiteX7" fmla="*/ 5233237 w 5625954"/>
              <a:gd name="connsiteY7" fmla="*/ 764162 h 764162"/>
              <a:gd name="connsiteX8" fmla="*/ 3463633 w 5625954"/>
              <a:gd name="connsiteY8" fmla="*/ 764162 h 764162"/>
              <a:gd name="connsiteX9" fmla="*/ 2975772 w 5625954"/>
              <a:gd name="connsiteY9" fmla="*/ 764162 h 764162"/>
              <a:gd name="connsiteX10" fmla="*/ 0 w 5625954"/>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5954" h="764162">
                <a:moveTo>
                  <a:pt x="0" y="0"/>
                </a:moveTo>
                <a:lnTo>
                  <a:pt x="3463633" y="0"/>
                </a:lnTo>
                <a:lnTo>
                  <a:pt x="3463633" y="895"/>
                </a:lnTo>
                <a:lnTo>
                  <a:pt x="5233237" y="895"/>
                </a:lnTo>
                <a:lnTo>
                  <a:pt x="5430033" y="190312"/>
                </a:lnTo>
                <a:lnTo>
                  <a:pt x="5625954" y="382529"/>
                </a:lnTo>
                <a:lnTo>
                  <a:pt x="5430033" y="574745"/>
                </a:lnTo>
                <a:lnTo>
                  <a:pt x="5233237" y="764162"/>
                </a:lnTo>
                <a:lnTo>
                  <a:pt x="3463633" y="764162"/>
                </a:lnTo>
                <a:lnTo>
                  <a:pt x="2975772"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5"/>
          <p:cNvSpPr>
            <a:spLocks/>
          </p:cNvSpPr>
          <p:nvPr/>
        </p:nvSpPr>
        <p:spPr bwMode="auto">
          <a:xfrm>
            <a:off x="4139669" y="3476423"/>
            <a:ext cx="5560133" cy="821402"/>
          </a:xfrm>
          <a:custGeom>
            <a:avLst/>
            <a:gdLst>
              <a:gd name="connsiteX0" fmla="*/ 0 w 5172672"/>
              <a:gd name="connsiteY0" fmla="*/ 0 h 764162"/>
              <a:gd name="connsiteX1" fmla="*/ 3352425 w 5172672"/>
              <a:gd name="connsiteY1" fmla="*/ 0 h 764162"/>
              <a:gd name="connsiteX2" fmla="*/ 3352425 w 5172672"/>
              <a:gd name="connsiteY2" fmla="*/ 895 h 764162"/>
              <a:gd name="connsiteX3" fmla="*/ 4779955 w 5172672"/>
              <a:gd name="connsiteY3" fmla="*/ 895 h 764162"/>
              <a:gd name="connsiteX4" fmla="*/ 4976751 w 5172672"/>
              <a:gd name="connsiteY4" fmla="*/ 190312 h 764162"/>
              <a:gd name="connsiteX5" fmla="*/ 5172672 w 5172672"/>
              <a:gd name="connsiteY5" fmla="*/ 382529 h 764162"/>
              <a:gd name="connsiteX6" fmla="*/ 4976751 w 5172672"/>
              <a:gd name="connsiteY6" fmla="*/ 574745 h 764162"/>
              <a:gd name="connsiteX7" fmla="*/ 4779955 w 5172672"/>
              <a:gd name="connsiteY7" fmla="*/ 764162 h 764162"/>
              <a:gd name="connsiteX8" fmla="*/ 3352425 w 5172672"/>
              <a:gd name="connsiteY8" fmla="*/ 764162 h 764162"/>
              <a:gd name="connsiteX9" fmla="*/ 2522490 w 5172672"/>
              <a:gd name="connsiteY9" fmla="*/ 764162 h 764162"/>
              <a:gd name="connsiteX10" fmla="*/ 0 w 5172672"/>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2672" h="764162">
                <a:moveTo>
                  <a:pt x="0" y="0"/>
                </a:moveTo>
                <a:lnTo>
                  <a:pt x="3352425" y="0"/>
                </a:lnTo>
                <a:lnTo>
                  <a:pt x="3352425" y="895"/>
                </a:lnTo>
                <a:lnTo>
                  <a:pt x="4779955" y="895"/>
                </a:lnTo>
                <a:lnTo>
                  <a:pt x="4976751" y="190312"/>
                </a:lnTo>
                <a:lnTo>
                  <a:pt x="5172672" y="382529"/>
                </a:lnTo>
                <a:lnTo>
                  <a:pt x="4976751" y="574745"/>
                </a:lnTo>
                <a:lnTo>
                  <a:pt x="4779955" y="764162"/>
                </a:lnTo>
                <a:lnTo>
                  <a:pt x="3352425" y="764162"/>
                </a:lnTo>
                <a:lnTo>
                  <a:pt x="2522490"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6"/>
          <p:cNvSpPr>
            <a:spLocks/>
          </p:cNvSpPr>
          <p:nvPr/>
        </p:nvSpPr>
        <p:spPr bwMode="auto">
          <a:xfrm>
            <a:off x="4155818" y="2658064"/>
            <a:ext cx="5062718" cy="821402"/>
          </a:xfrm>
          <a:custGeom>
            <a:avLst/>
            <a:gdLst>
              <a:gd name="connsiteX0" fmla="*/ 0 w 4709920"/>
              <a:gd name="connsiteY0" fmla="*/ 0 h 764162"/>
              <a:gd name="connsiteX1" fmla="*/ 3051594 w 4709920"/>
              <a:gd name="connsiteY1" fmla="*/ 0 h 764162"/>
              <a:gd name="connsiteX2" fmla="*/ 3051594 w 4709920"/>
              <a:gd name="connsiteY2" fmla="*/ 895 h 764162"/>
              <a:gd name="connsiteX3" fmla="*/ 4317203 w 4709920"/>
              <a:gd name="connsiteY3" fmla="*/ 895 h 764162"/>
              <a:gd name="connsiteX4" fmla="*/ 4513999 w 4709920"/>
              <a:gd name="connsiteY4" fmla="*/ 190312 h 764162"/>
              <a:gd name="connsiteX5" fmla="*/ 4709920 w 4709920"/>
              <a:gd name="connsiteY5" fmla="*/ 382529 h 764162"/>
              <a:gd name="connsiteX6" fmla="*/ 4513999 w 4709920"/>
              <a:gd name="connsiteY6" fmla="*/ 574745 h 764162"/>
              <a:gd name="connsiteX7" fmla="*/ 4317203 w 4709920"/>
              <a:gd name="connsiteY7" fmla="*/ 764162 h 764162"/>
              <a:gd name="connsiteX8" fmla="*/ 3051594 w 4709920"/>
              <a:gd name="connsiteY8" fmla="*/ 764162 h 764162"/>
              <a:gd name="connsiteX9" fmla="*/ 2059738 w 4709920"/>
              <a:gd name="connsiteY9" fmla="*/ 764162 h 764162"/>
              <a:gd name="connsiteX10" fmla="*/ 0 w 4709920"/>
              <a:gd name="connsiteY10" fmla="*/ 764162 h 7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920" h="764162">
                <a:moveTo>
                  <a:pt x="0" y="0"/>
                </a:moveTo>
                <a:lnTo>
                  <a:pt x="3051594" y="0"/>
                </a:lnTo>
                <a:lnTo>
                  <a:pt x="3051594" y="895"/>
                </a:lnTo>
                <a:lnTo>
                  <a:pt x="4317203" y="895"/>
                </a:lnTo>
                <a:lnTo>
                  <a:pt x="4513999" y="190312"/>
                </a:lnTo>
                <a:lnTo>
                  <a:pt x="4709920" y="382529"/>
                </a:lnTo>
                <a:lnTo>
                  <a:pt x="4513999" y="574745"/>
                </a:lnTo>
                <a:lnTo>
                  <a:pt x="4317203" y="764162"/>
                </a:lnTo>
                <a:lnTo>
                  <a:pt x="3051594" y="764162"/>
                </a:lnTo>
                <a:lnTo>
                  <a:pt x="2059738" y="764162"/>
                </a:lnTo>
                <a:lnTo>
                  <a:pt x="0" y="764162"/>
                </a:lnTo>
                <a:close/>
              </a:path>
            </a:pathLst>
          </a:custGeom>
          <a:solidFill>
            <a:schemeClr val="bg1"/>
          </a:solidFill>
          <a:ln w="3175" cap="flat">
            <a:noFill/>
            <a:prstDash val="solid"/>
            <a:miter lim="800000"/>
            <a:headEnd/>
            <a:tailEnd/>
          </a:ln>
          <a:effectLst>
            <a:outerShdw blurRad="38100" dist="254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7"/>
          <p:cNvGrpSpPr/>
          <p:nvPr/>
        </p:nvGrpSpPr>
        <p:grpSpPr>
          <a:xfrm>
            <a:off x="2950280" y="2074247"/>
            <a:ext cx="2102205" cy="1602978"/>
            <a:chOff x="2191647" y="669925"/>
            <a:chExt cx="1955712" cy="1491274"/>
          </a:xfrm>
        </p:grpSpPr>
        <p:sp>
          <p:nvSpPr>
            <p:cNvPr id="19" name="Freeform 7"/>
            <p:cNvSpPr>
              <a:spLocks/>
            </p:cNvSpPr>
            <p:nvPr/>
          </p:nvSpPr>
          <p:spPr bwMode="auto">
            <a:xfrm>
              <a:off x="2191647" y="1443113"/>
              <a:ext cx="1955712" cy="718086"/>
            </a:xfrm>
            <a:custGeom>
              <a:avLst/>
              <a:gdLst>
                <a:gd name="T0" fmla="*/ 0 w 2236"/>
                <a:gd name="T1" fmla="*/ 523 h 821"/>
                <a:gd name="T2" fmla="*/ 1118 w 2236"/>
                <a:gd name="T3" fmla="*/ 821 h 821"/>
                <a:gd name="T4" fmla="*/ 2236 w 2236"/>
                <a:gd name="T5" fmla="*/ 523 h 821"/>
                <a:gd name="T6" fmla="*/ 2236 w 2236"/>
                <a:gd name="T7" fmla="*/ 0 h 821"/>
                <a:gd name="T8" fmla="*/ 0 w 2236"/>
                <a:gd name="T9" fmla="*/ 0 h 821"/>
                <a:gd name="T10" fmla="*/ 0 w 2236"/>
                <a:gd name="T11" fmla="*/ 523 h 821"/>
              </a:gdLst>
              <a:ahLst/>
              <a:cxnLst>
                <a:cxn ang="0">
                  <a:pos x="T0" y="T1"/>
                </a:cxn>
                <a:cxn ang="0">
                  <a:pos x="T2" y="T3"/>
                </a:cxn>
                <a:cxn ang="0">
                  <a:pos x="T4" y="T5"/>
                </a:cxn>
                <a:cxn ang="0">
                  <a:pos x="T6" y="T7"/>
                </a:cxn>
                <a:cxn ang="0">
                  <a:pos x="T8" y="T9"/>
                </a:cxn>
                <a:cxn ang="0">
                  <a:pos x="T10" y="T11"/>
                </a:cxn>
              </a:cxnLst>
              <a:rect l="0" t="0" r="r" b="b"/>
              <a:pathLst>
                <a:path w="2236" h="821">
                  <a:moveTo>
                    <a:pt x="0" y="523"/>
                  </a:moveTo>
                  <a:lnTo>
                    <a:pt x="1118" y="821"/>
                  </a:lnTo>
                  <a:lnTo>
                    <a:pt x="2236" y="523"/>
                  </a:lnTo>
                  <a:lnTo>
                    <a:pt x="2236" y="0"/>
                  </a:lnTo>
                  <a:lnTo>
                    <a:pt x="0" y="0"/>
                  </a:lnTo>
                  <a:lnTo>
                    <a:pt x="0" y="523"/>
                  </a:lnTo>
                  <a:close/>
                </a:path>
              </a:pathLst>
            </a:custGeom>
            <a:solidFill>
              <a:srgbClr val="D63E20"/>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5"/>
            <p:cNvSpPr>
              <a:spLocks/>
            </p:cNvSpPr>
            <p:nvPr/>
          </p:nvSpPr>
          <p:spPr bwMode="auto">
            <a:xfrm>
              <a:off x="2191647" y="669925"/>
              <a:ext cx="977856" cy="1230629"/>
            </a:xfrm>
            <a:custGeom>
              <a:avLst/>
              <a:gdLst>
                <a:gd name="T0" fmla="*/ 0 w 1118"/>
                <a:gd name="T1" fmla="*/ 1407 h 1407"/>
                <a:gd name="T2" fmla="*/ 1118 w 1118"/>
                <a:gd name="T3" fmla="*/ 974 h 1407"/>
                <a:gd name="T4" fmla="*/ 1118 w 1118"/>
                <a:gd name="T5" fmla="*/ 0 h 1407"/>
                <a:gd name="T6" fmla="*/ 0 w 1118"/>
                <a:gd name="T7" fmla="*/ 622 h 1407"/>
                <a:gd name="T8" fmla="*/ 0 w 1118"/>
                <a:gd name="T9" fmla="*/ 1407 h 1407"/>
              </a:gdLst>
              <a:ahLst/>
              <a:cxnLst>
                <a:cxn ang="0">
                  <a:pos x="T0" y="T1"/>
                </a:cxn>
                <a:cxn ang="0">
                  <a:pos x="T2" y="T3"/>
                </a:cxn>
                <a:cxn ang="0">
                  <a:pos x="T4" y="T5"/>
                </a:cxn>
                <a:cxn ang="0">
                  <a:pos x="T6" y="T7"/>
                </a:cxn>
                <a:cxn ang="0">
                  <a:pos x="T8" y="T9"/>
                </a:cxn>
              </a:cxnLst>
              <a:rect l="0" t="0" r="r" b="b"/>
              <a:pathLst>
                <a:path w="1118" h="1407">
                  <a:moveTo>
                    <a:pt x="0" y="1407"/>
                  </a:moveTo>
                  <a:lnTo>
                    <a:pt x="1118" y="974"/>
                  </a:lnTo>
                  <a:lnTo>
                    <a:pt x="1118" y="0"/>
                  </a:lnTo>
                  <a:lnTo>
                    <a:pt x="0" y="622"/>
                  </a:lnTo>
                  <a:lnTo>
                    <a:pt x="0" y="1407"/>
                  </a:lnTo>
                  <a:close/>
                </a:path>
              </a:pathLst>
            </a:custGeom>
            <a:solidFill>
              <a:srgbClr val="E8786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6"/>
            <p:cNvSpPr>
              <a:spLocks/>
            </p:cNvSpPr>
            <p:nvPr/>
          </p:nvSpPr>
          <p:spPr bwMode="auto">
            <a:xfrm>
              <a:off x="3169503" y="669925"/>
              <a:ext cx="977856" cy="1230629"/>
            </a:xfrm>
            <a:custGeom>
              <a:avLst/>
              <a:gdLst>
                <a:gd name="T0" fmla="*/ 1118 w 1118"/>
                <a:gd name="T1" fmla="*/ 1407 h 1407"/>
                <a:gd name="T2" fmla="*/ 0 w 1118"/>
                <a:gd name="T3" fmla="*/ 974 h 1407"/>
                <a:gd name="T4" fmla="*/ 0 w 1118"/>
                <a:gd name="T5" fmla="*/ 0 h 1407"/>
                <a:gd name="T6" fmla="*/ 1118 w 1118"/>
                <a:gd name="T7" fmla="*/ 622 h 1407"/>
                <a:gd name="T8" fmla="*/ 1118 w 1118"/>
                <a:gd name="T9" fmla="*/ 1407 h 1407"/>
              </a:gdLst>
              <a:ahLst/>
              <a:cxnLst>
                <a:cxn ang="0">
                  <a:pos x="T0" y="T1"/>
                </a:cxn>
                <a:cxn ang="0">
                  <a:pos x="T2" y="T3"/>
                </a:cxn>
                <a:cxn ang="0">
                  <a:pos x="T4" y="T5"/>
                </a:cxn>
                <a:cxn ang="0">
                  <a:pos x="T6" y="T7"/>
                </a:cxn>
                <a:cxn ang="0">
                  <a:pos x="T8" y="T9"/>
                </a:cxn>
              </a:cxnLst>
              <a:rect l="0" t="0" r="r" b="b"/>
              <a:pathLst>
                <a:path w="1118" h="1407">
                  <a:moveTo>
                    <a:pt x="1118" y="1407"/>
                  </a:moveTo>
                  <a:lnTo>
                    <a:pt x="0" y="974"/>
                  </a:lnTo>
                  <a:lnTo>
                    <a:pt x="0" y="0"/>
                  </a:lnTo>
                  <a:lnTo>
                    <a:pt x="1118" y="622"/>
                  </a:lnTo>
                  <a:lnTo>
                    <a:pt x="1118" y="1407"/>
                  </a:lnTo>
                  <a:close/>
                </a:path>
              </a:pathLst>
            </a:custGeom>
            <a:solidFill>
              <a:srgbClr val="E2583D"/>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1"/>
          <p:cNvGrpSpPr/>
          <p:nvPr/>
        </p:nvGrpSpPr>
        <p:grpSpPr>
          <a:xfrm>
            <a:off x="2458574" y="3328425"/>
            <a:ext cx="3076214" cy="1226913"/>
            <a:chOff x="1734207" y="1836705"/>
            <a:chExt cx="2861846" cy="1141415"/>
          </a:xfrm>
        </p:grpSpPr>
        <p:sp>
          <p:nvSpPr>
            <p:cNvPr id="23" name="Freeform 10"/>
            <p:cNvSpPr>
              <a:spLocks/>
            </p:cNvSpPr>
            <p:nvPr/>
          </p:nvSpPr>
          <p:spPr bwMode="auto">
            <a:xfrm>
              <a:off x="1734207" y="2609893"/>
              <a:ext cx="2861846" cy="368227"/>
            </a:xfrm>
            <a:custGeom>
              <a:avLst/>
              <a:gdLst>
                <a:gd name="T0" fmla="*/ 0 w 3272"/>
                <a:gd name="T1" fmla="*/ 312 h 421"/>
                <a:gd name="T2" fmla="*/ 1648 w 3272"/>
                <a:gd name="T3" fmla="*/ 421 h 421"/>
                <a:gd name="T4" fmla="*/ 3272 w 3272"/>
                <a:gd name="T5" fmla="*/ 312 h 421"/>
                <a:gd name="T6" fmla="*/ 3272 w 3272"/>
                <a:gd name="T7" fmla="*/ 0 h 421"/>
                <a:gd name="T8" fmla="*/ 0 w 3272"/>
                <a:gd name="T9" fmla="*/ 0 h 421"/>
                <a:gd name="T10" fmla="*/ 0 w 3272"/>
                <a:gd name="T11" fmla="*/ 312 h 421"/>
              </a:gdLst>
              <a:ahLst/>
              <a:cxnLst>
                <a:cxn ang="0">
                  <a:pos x="T0" y="T1"/>
                </a:cxn>
                <a:cxn ang="0">
                  <a:pos x="T2" y="T3"/>
                </a:cxn>
                <a:cxn ang="0">
                  <a:pos x="T4" y="T5"/>
                </a:cxn>
                <a:cxn ang="0">
                  <a:pos x="T6" y="T7"/>
                </a:cxn>
                <a:cxn ang="0">
                  <a:pos x="T8" y="T9"/>
                </a:cxn>
                <a:cxn ang="0">
                  <a:pos x="T10" y="T11"/>
                </a:cxn>
              </a:cxnLst>
              <a:rect l="0" t="0" r="r" b="b"/>
              <a:pathLst>
                <a:path w="3272" h="421">
                  <a:moveTo>
                    <a:pt x="0" y="312"/>
                  </a:moveTo>
                  <a:lnTo>
                    <a:pt x="1648" y="421"/>
                  </a:lnTo>
                  <a:lnTo>
                    <a:pt x="3272" y="312"/>
                  </a:lnTo>
                  <a:lnTo>
                    <a:pt x="3272" y="0"/>
                  </a:lnTo>
                  <a:lnTo>
                    <a:pt x="0" y="0"/>
                  </a:lnTo>
                  <a:lnTo>
                    <a:pt x="0" y="312"/>
                  </a:lnTo>
                  <a:close/>
                </a:path>
              </a:pathLst>
            </a:custGeom>
            <a:solidFill>
              <a:schemeClr val="bg2">
                <a:lumMod val="5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8"/>
            <p:cNvSpPr>
              <a:spLocks/>
            </p:cNvSpPr>
            <p:nvPr/>
          </p:nvSpPr>
          <p:spPr bwMode="auto">
            <a:xfrm>
              <a:off x="1734207" y="1836705"/>
              <a:ext cx="1435297" cy="1046078"/>
            </a:xfrm>
            <a:custGeom>
              <a:avLst/>
              <a:gdLst>
                <a:gd name="T0" fmla="*/ 0 w 1641"/>
                <a:gd name="T1" fmla="*/ 1196 h 1196"/>
                <a:gd name="T2" fmla="*/ 1641 w 1641"/>
                <a:gd name="T3" fmla="*/ 974 h 1196"/>
                <a:gd name="T4" fmla="*/ 1641 w 1641"/>
                <a:gd name="T5" fmla="*/ 0 h 1196"/>
                <a:gd name="T6" fmla="*/ 0 w 1641"/>
                <a:gd name="T7" fmla="*/ 508 h 1196"/>
                <a:gd name="T8" fmla="*/ 0 w 1641"/>
                <a:gd name="T9" fmla="*/ 1196 h 1196"/>
              </a:gdLst>
              <a:ahLst/>
              <a:cxnLst>
                <a:cxn ang="0">
                  <a:pos x="T0" y="T1"/>
                </a:cxn>
                <a:cxn ang="0">
                  <a:pos x="T2" y="T3"/>
                </a:cxn>
                <a:cxn ang="0">
                  <a:pos x="T4" y="T5"/>
                </a:cxn>
                <a:cxn ang="0">
                  <a:pos x="T6" y="T7"/>
                </a:cxn>
                <a:cxn ang="0">
                  <a:pos x="T8" y="T9"/>
                </a:cxn>
              </a:cxnLst>
              <a:rect l="0" t="0" r="r" b="b"/>
              <a:pathLst>
                <a:path w="1641" h="1196">
                  <a:moveTo>
                    <a:pt x="0" y="1196"/>
                  </a:moveTo>
                  <a:lnTo>
                    <a:pt x="1641" y="974"/>
                  </a:lnTo>
                  <a:lnTo>
                    <a:pt x="1641" y="0"/>
                  </a:lnTo>
                  <a:lnTo>
                    <a:pt x="0" y="508"/>
                  </a:lnTo>
                  <a:lnTo>
                    <a:pt x="0" y="1196"/>
                  </a:lnTo>
                  <a:close/>
                </a:path>
              </a:pathLst>
            </a:custGeom>
            <a:solidFill>
              <a:schemeClr val="bg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9"/>
            <p:cNvSpPr>
              <a:spLocks/>
            </p:cNvSpPr>
            <p:nvPr/>
          </p:nvSpPr>
          <p:spPr bwMode="auto">
            <a:xfrm>
              <a:off x="3169503" y="1836705"/>
              <a:ext cx="1426550" cy="1046078"/>
            </a:xfrm>
            <a:custGeom>
              <a:avLst/>
              <a:gdLst>
                <a:gd name="T0" fmla="*/ 1631 w 1631"/>
                <a:gd name="T1" fmla="*/ 1196 h 1196"/>
                <a:gd name="T2" fmla="*/ 0 w 1631"/>
                <a:gd name="T3" fmla="*/ 974 h 1196"/>
                <a:gd name="T4" fmla="*/ 0 w 1631"/>
                <a:gd name="T5" fmla="*/ 0 h 1196"/>
                <a:gd name="T6" fmla="*/ 1631 w 1631"/>
                <a:gd name="T7" fmla="*/ 508 h 1196"/>
                <a:gd name="T8" fmla="*/ 1631 w 1631"/>
                <a:gd name="T9" fmla="*/ 1196 h 1196"/>
              </a:gdLst>
              <a:ahLst/>
              <a:cxnLst>
                <a:cxn ang="0">
                  <a:pos x="T0" y="T1"/>
                </a:cxn>
                <a:cxn ang="0">
                  <a:pos x="T2" y="T3"/>
                </a:cxn>
                <a:cxn ang="0">
                  <a:pos x="T4" y="T5"/>
                </a:cxn>
                <a:cxn ang="0">
                  <a:pos x="T6" y="T7"/>
                </a:cxn>
                <a:cxn ang="0">
                  <a:pos x="T8" y="T9"/>
                </a:cxn>
              </a:cxnLst>
              <a:rect l="0" t="0" r="r" b="b"/>
              <a:pathLst>
                <a:path w="1631" h="1196">
                  <a:moveTo>
                    <a:pt x="1631" y="1196"/>
                  </a:moveTo>
                  <a:lnTo>
                    <a:pt x="0" y="974"/>
                  </a:lnTo>
                  <a:lnTo>
                    <a:pt x="0" y="0"/>
                  </a:lnTo>
                  <a:lnTo>
                    <a:pt x="1631" y="508"/>
                  </a:lnTo>
                  <a:lnTo>
                    <a:pt x="1631" y="1196"/>
                  </a:lnTo>
                  <a:close/>
                </a:path>
              </a:pathLst>
            </a:custGeom>
            <a:solidFill>
              <a:schemeClr val="bg2">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 name="Group 30"/>
          <p:cNvGrpSpPr/>
          <p:nvPr/>
        </p:nvGrpSpPr>
        <p:grpSpPr>
          <a:xfrm>
            <a:off x="2083450" y="4520312"/>
            <a:ext cx="3827404" cy="941103"/>
            <a:chOff x="1385223" y="2945534"/>
            <a:chExt cx="3560689" cy="875522"/>
          </a:xfrm>
        </p:grpSpPr>
        <p:sp>
          <p:nvSpPr>
            <p:cNvPr id="32" name="Freeform 11"/>
            <p:cNvSpPr>
              <a:spLocks/>
            </p:cNvSpPr>
            <p:nvPr/>
          </p:nvSpPr>
          <p:spPr bwMode="auto">
            <a:xfrm>
              <a:off x="1385223" y="2945534"/>
              <a:ext cx="1790404" cy="875522"/>
            </a:xfrm>
            <a:custGeom>
              <a:avLst/>
              <a:gdLst>
                <a:gd name="T0" fmla="*/ 0 w 2047"/>
                <a:gd name="T1" fmla="*/ 741 h 1001"/>
                <a:gd name="T2" fmla="*/ 2047 w 2047"/>
                <a:gd name="T3" fmla="*/ 1001 h 1001"/>
                <a:gd name="T4" fmla="*/ 2047 w 2047"/>
                <a:gd name="T5" fmla="*/ 0 h 1001"/>
                <a:gd name="T6" fmla="*/ 0 w 2047"/>
                <a:gd name="T7" fmla="*/ 121 h 1001"/>
                <a:gd name="T8" fmla="*/ 0 w 2047"/>
                <a:gd name="T9" fmla="*/ 741 h 1001"/>
              </a:gdLst>
              <a:ahLst/>
              <a:cxnLst>
                <a:cxn ang="0">
                  <a:pos x="T0" y="T1"/>
                </a:cxn>
                <a:cxn ang="0">
                  <a:pos x="T2" y="T3"/>
                </a:cxn>
                <a:cxn ang="0">
                  <a:pos x="T4" y="T5"/>
                </a:cxn>
                <a:cxn ang="0">
                  <a:pos x="T6" y="T7"/>
                </a:cxn>
                <a:cxn ang="0">
                  <a:pos x="T8" y="T9"/>
                </a:cxn>
              </a:cxnLst>
              <a:rect l="0" t="0" r="r" b="b"/>
              <a:pathLst>
                <a:path w="2047" h="1001">
                  <a:moveTo>
                    <a:pt x="0" y="741"/>
                  </a:moveTo>
                  <a:lnTo>
                    <a:pt x="2047" y="1001"/>
                  </a:lnTo>
                  <a:lnTo>
                    <a:pt x="2047" y="0"/>
                  </a:lnTo>
                  <a:lnTo>
                    <a:pt x="0" y="121"/>
                  </a:lnTo>
                  <a:lnTo>
                    <a:pt x="0" y="741"/>
                  </a:lnTo>
                  <a:close/>
                </a:path>
              </a:pathLst>
            </a:custGeom>
            <a:solidFill>
              <a:srgbClr val="8EDCDA"/>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12"/>
            <p:cNvSpPr>
              <a:spLocks/>
            </p:cNvSpPr>
            <p:nvPr/>
          </p:nvSpPr>
          <p:spPr bwMode="auto">
            <a:xfrm>
              <a:off x="3175626" y="2945534"/>
              <a:ext cx="1770286" cy="875522"/>
            </a:xfrm>
            <a:custGeom>
              <a:avLst/>
              <a:gdLst>
                <a:gd name="T0" fmla="*/ 2024 w 2024"/>
                <a:gd name="T1" fmla="*/ 741 h 1001"/>
                <a:gd name="T2" fmla="*/ 0 w 2024"/>
                <a:gd name="T3" fmla="*/ 1001 h 1001"/>
                <a:gd name="T4" fmla="*/ 0 w 2024"/>
                <a:gd name="T5" fmla="*/ 0 h 1001"/>
                <a:gd name="T6" fmla="*/ 2024 w 2024"/>
                <a:gd name="T7" fmla="*/ 121 h 1001"/>
                <a:gd name="T8" fmla="*/ 2024 w 2024"/>
                <a:gd name="T9" fmla="*/ 741 h 1001"/>
              </a:gdLst>
              <a:ahLst/>
              <a:cxnLst>
                <a:cxn ang="0">
                  <a:pos x="T0" y="T1"/>
                </a:cxn>
                <a:cxn ang="0">
                  <a:pos x="T2" y="T3"/>
                </a:cxn>
                <a:cxn ang="0">
                  <a:pos x="T4" y="T5"/>
                </a:cxn>
                <a:cxn ang="0">
                  <a:pos x="T6" y="T7"/>
                </a:cxn>
                <a:cxn ang="0">
                  <a:pos x="T8" y="T9"/>
                </a:cxn>
              </a:cxnLst>
              <a:rect l="0" t="0" r="r" b="b"/>
              <a:pathLst>
                <a:path w="2024" h="1001">
                  <a:moveTo>
                    <a:pt x="2024" y="741"/>
                  </a:moveTo>
                  <a:lnTo>
                    <a:pt x="0" y="1001"/>
                  </a:lnTo>
                  <a:lnTo>
                    <a:pt x="0" y="0"/>
                  </a:lnTo>
                  <a:lnTo>
                    <a:pt x="2024" y="121"/>
                  </a:lnTo>
                  <a:lnTo>
                    <a:pt x="2024" y="741"/>
                  </a:lnTo>
                  <a:close/>
                </a:path>
              </a:pathLst>
            </a:custGeom>
            <a:solidFill>
              <a:srgbClr val="78D2D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3"/>
          <p:cNvSpPr txBox="1"/>
          <p:nvPr/>
        </p:nvSpPr>
        <p:spPr>
          <a:xfrm>
            <a:off x="3035401" y="2704564"/>
            <a:ext cx="793822" cy="184666"/>
          </a:xfrm>
          <a:prstGeom prst="rect">
            <a:avLst/>
          </a:prstGeom>
          <a:noFill/>
          <a:ln w="6350">
            <a:noFill/>
            <a:prstDash val="dash"/>
          </a:ln>
        </p:spPr>
        <p:txBody>
          <a:bodyPr wrap="square" lIns="0" tIns="0" rIns="0" bIns="0" rtlCol="0">
            <a:spAutoFit/>
            <a:scene3d>
              <a:camera prst="perspectiveHeroicExtremeRightFacing" fov="3600000">
                <a:rot lat="1800000" lon="1920000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Calibri"/>
                <a:ea typeface="+mn-ea"/>
                <a:cs typeface="+mn-cs"/>
              </a:rPr>
              <a:t>Primary</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2807663" y="3861040"/>
            <a:ext cx="793822" cy="184666"/>
          </a:xfrm>
          <a:prstGeom prst="rect">
            <a:avLst/>
          </a:prstGeom>
          <a:noFill/>
          <a:ln w="6350">
            <a:noFill/>
            <a:prstDash val="dash"/>
          </a:ln>
        </p:spPr>
        <p:txBody>
          <a:bodyPr wrap="square" lIns="0" tIns="0" rIns="0" bIns="0" rtlCol="0">
            <a:spAutoFit/>
            <a:scene3d>
              <a:camera prst="perspectiveHeroicExtremeRightFacing" fov="3600000">
                <a:rot lat="600000" lon="1920000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effectLst/>
                <a:uLnTx/>
                <a:uFillTx/>
                <a:latin typeface="Calibri"/>
                <a:ea typeface="+mn-ea"/>
                <a:cs typeface="+mn-cs"/>
              </a:rPr>
              <a:t>Secondary</a:t>
            </a:r>
            <a:endParaRPr kumimoji="0" lang="en-US" sz="1200" b="1" i="0" u="none" strike="noStrike" kern="1200" cap="none" spc="0" normalizeH="0" baseline="0" noProof="0" dirty="0">
              <a:ln>
                <a:noFill/>
              </a:ln>
              <a:effectLst/>
              <a:uLnTx/>
              <a:uFillTx/>
              <a:latin typeface="Calibri"/>
              <a:ea typeface="+mn-ea"/>
              <a:cs typeface="+mn-cs"/>
            </a:endParaRPr>
          </a:p>
        </p:txBody>
      </p:sp>
      <p:sp>
        <p:nvSpPr>
          <p:cNvPr id="36" name="TextBox 35"/>
          <p:cNvSpPr txBox="1"/>
          <p:nvPr/>
        </p:nvSpPr>
        <p:spPr>
          <a:xfrm>
            <a:off x="2474801" y="4825371"/>
            <a:ext cx="793822" cy="184666"/>
          </a:xfrm>
          <a:prstGeom prst="rect">
            <a:avLst/>
          </a:prstGeom>
          <a:noFill/>
          <a:ln w="6350">
            <a:noFill/>
            <a:prstDash val="dash"/>
          </a:ln>
        </p:spPr>
        <p:txBody>
          <a:bodyPr wrap="square" lIns="0" tIns="0" rIns="0" bIns="0" rtlCol="0">
            <a:spAutoFit/>
            <a:scene3d>
              <a:camera prst="perspectiveHeroicExtremeRightFacing" fov="3600000">
                <a:rot lat="0" lon="1950000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Calibri"/>
                <a:ea typeface="+mn-ea"/>
                <a:cs typeface="+mn-cs"/>
              </a:rPr>
              <a:t>Tertiary</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TextBox 36"/>
          <p:cNvSpPr txBox="1"/>
          <p:nvPr/>
        </p:nvSpPr>
        <p:spPr>
          <a:xfrm>
            <a:off x="2083450" y="5461415"/>
            <a:ext cx="793822" cy="198498"/>
          </a:xfrm>
          <a:prstGeom prst="rect">
            <a:avLst/>
          </a:prstGeom>
          <a:noFill/>
          <a:ln w="6350">
            <a:noFill/>
            <a:prstDash val="dash"/>
          </a:ln>
        </p:spPr>
        <p:txBody>
          <a:bodyPr wrap="square" lIns="0" tIns="0" rIns="0" bIns="0" rtlCol="0">
            <a:spAutoFit/>
            <a:scene3d>
              <a:camera prst="perspectiveHeroicExtremeRightFacing" fov="3600000">
                <a:rot lat="1080000" lon="240000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DEPT. 4</a:t>
            </a:r>
          </a:p>
        </p:txBody>
      </p:sp>
      <p:sp>
        <p:nvSpPr>
          <p:cNvPr id="44" name="TextBox 43"/>
          <p:cNvSpPr txBox="1"/>
          <p:nvPr/>
        </p:nvSpPr>
        <p:spPr>
          <a:xfrm>
            <a:off x="5113026" y="2914875"/>
            <a:ext cx="1130730" cy="30777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effectLst/>
                <a:uLnTx/>
                <a:uFillTx/>
                <a:ea typeface="+mn-ea"/>
                <a:cs typeface="+mn-cs"/>
              </a:rPr>
              <a:t>Learning and Development </a:t>
            </a:r>
            <a:endParaRPr kumimoji="0" lang="en-US" sz="1000" b="0" i="0" u="none" strike="noStrike" kern="1200" cap="none" spc="0" normalizeH="0" baseline="0" noProof="0" dirty="0">
              <a:ln>
                <a:noFill/>
              </a:ln>
              <a:effectLst/>
              <a:uLnTx/>
              <a:uFillTx/>
              <a:ea typeface="+mn-ea"/>
              <a:cs typeface="+mn-cs"/>
            </a:endParaRPr>
          </a:p>
        </p:txBody>
      </p:sp>
      <p:cxnSp>
        <p:nvCxnSpPr>
          <p:cNvPr id="40" name="Straight Connector 39"/>
          <p:cNvCxnSpPr/>
          <p:nvPr/>
        </p:nvCxnSpPr>
        <p:spPr>
          <a:xfrm flipV="1">
            <a:off x="6320973" y="2814552"/>
            <a:ext cx="0" cy="5084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77417" y="2842795"/>
            <a:ext cx="2330469" cy="461665"/>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effectLst/>
                <a:uLnTx/>
                <a:uFillTx/>
                <a:ea typeface="+mn-ea"/>
                <a:cs typeface="+mn-cs"/>
              </a:rPr>
              <a:t>This is the primary audience. L&amp;D</a:t>
            </a:r>
            <a:r>
              <a:rPr kumimoji="0" lang="en-US" sz="1000" b="0" i="0" u="none" strike="noStrike" kern="1200" cap="none" spc="0" normalizeH="0" noProof="0" dirty="0" smtClean="0">
                <a:ln>
                  <a:noFill/>
                </a:ln>
                <a:effectLst/>
                <a:uLnTx/>
                <a:uFillTx/>
                <a:ea typeface="+mn-ea"/>
                <a:cs typeface="+mn-cs"/>
              </a:rPr>
              <a:t> leaders who are dedicated to finding learning for an organization.</a:t>
            </a:r>
            <a:endParaRPr kumimoji="0" lang="en-US" sz="1000" b="0" i="0" u="none" strike="noStrike" kern="1200" cap="none" spc="0" normalizeH="0" baseline="0" noProof="0" dirty="0">
              <a:ln>
                <a:noFill/>
              </a:ln>
              <a:effectLst/>
              <a:uLnTx/>
              <a:uFillTx/>
              <a:ea typeface="+mn-ea"/>
              <a:cs typeface="+mn-cs"/>
            </a:endParaRPr>
          </a:p>
        </p:txBody>
      </p:sp>
      <p:sp>
        <p:nvSpPr>
          <p:cNvPr id="60" name="TextBox 59"/>
          <p:cNvSpPr txBox="1"/>
          <p:nvPr/>
        </p:nvSpPr>
        <p:spPr>
          <a:xfrm>
            <a:off x="5707655" y="3676631"/>
            <a:ext cx="838463" cy="461665"/>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effectLst/>
                <a:uLnTx/>
                <a:uFillTx/>
                <a:ea typeface="+mn-ea"/>
                <a:cs typeface="+mn-cs"/>
              </a:rPr>
              <a:t>Human Resources and Management</a:t>
            </a:r>
            <a:endParaRPr kumimoji="0" lang="en-US" sz="1000" b="0" i="0" u="none" strike="noStrike" kern="1200" cap="none" spc="0" normalizeH="0" baseline="0" noProof="0" dirty="0">
              <a:ln>
                <a:noFill/>
              </a:ln>
              <a:effectLst/>
              <a:uLnTx/>
              <a:uFillTx/>
              <a:ea typeface="+mn-ea"/>
              <a:cs typeface="+mn-cs"/>
            </a:endParaRPr>
          </a:p>
        </p:txBody>
      </p:sp>
      <p:cxnSp>
        <p:nvCxnSpPr>
          <p:cNvPr id="56" name="Straight Connector 55"/>
          <p:cNvCxnSpPr/>
          <p:nvPr/>
        </p:nvCxnSpPr>
        <p:spPr>
          <a:xfrm flipV="1">
            <a:off x="6718985" y="3632912"/>
            <a:ext cx="0" cy="5084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57272" y="3584137"/>
            <a:ext cx="2330469" cy="615553"/>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effectLst/>
                <a:uLnTx/>
                <a:uFillTx/>
                <a:ea typeface="+mn-ea"/>
                <a:cs typeface="+mn-cs"/>
              </a:rPr>
              <a:t>The secondary</a:t>
            </a:r>
            <a:r>
              <a:rPr kumimoji="0" lang="en-US" sz="1000" b="0" i="0" u="none" strike="noStrike" kern="1200" cap="none" spc="0" normalizeH="0" noProof="0" dirty="0" smtClean="0">
                <a:ln>
                  <a:noFill/>
                </a:ln>
                <a:effectLst/>
                <a:uLnTx/>
                <a:uFillTx/>
                <a:ea typeface="+mn-ea"/>
                <a:cs typeface="+mn-cs"/>
              </a:rPr>
              <a:t> audience are those who are tasked with finding enterprise solutions for a team or company but it is not their primary job role.</a:t>
            </a:r>
            <a:endParaRPr kumimoji="0" lang="en-US" sz="1000" b="0" i="0" u="none" strike="noStrike" kern="1200" cap="none" spc="0" normalizeH="0" baseline="0" noProof="0" dirty="0">
              <a:ln>
                <a:noFill/>
              </a:ln>
              <a:effectLst/>
              <a:uLnTx/>
              <a:uFillTx/>
              <a:ea typeface="+mn-ea"/>
              <a:cs typeface="+mn-cs"/>
            </a:endParaRPr>
          </a:p>
        </p:txBody>
      </p:sp>
      <p:sp>
        <p:nvSpPr>
          <p:cNvPr id="77" name="TextBox 76"/>
          <p:cNvSpPr txBox="1"/>
          <p:nvPr/>
        </p:nvSpPr>
        <p:spPr>
          <a:xfrm>
            <a:off x="6105623" y="4555853"/>
            <a:ext cx="814112" cy="30777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effectLst/>
                <a:uLnTx/>
                <a:uFillTx/>
                <a:ea typeface="+mn-ea"/>
                <a:cs typeface="+mn-cs"/>
              </a:rPr>
              <a:t>Individual Learners</a:t>
            </a:r>
            <a:endParaRPr kumimoji="0" lang="en-US" sz="1000" b="1" i="0" u="none" strike="noStrike" kern="1200" cap="none" spc="0" normalizeH="0" baseline="0" noProof="0" dirty="0">
              <a:ln>
                <a:noFill/>
              </a:ln>
              <a:effectLst/>
              <a:uLnTx/>
              <a:uFillTx/>
              <a:ea typeface="+mn-ea"/>
              <a:cs typeface="+mn-cs"/>
            </a:endParaRPr>
          </a:p>
        </p:txBody>
      </p:sp>
      <p:cxnSp>
        <p:nvCxnSpPr>
          <p:cNvPr id="72" name="Straight Connector 71"/>
          <p:cNvCxnSpPr/>
          <p:nvPr/>
        </p:nvCxnSpPr>
        <p:spPr>
          <a:xfrm flipV="1">
            <a:off x="7116997" y="4451272"/>
            <a:ext cx="0" cy="5084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242732" y="4343701"/>
            <a:ext cx="2513925" cy="769441"/>
          </a:xfrm>
          <a:prstGeom prst="rect">
            <a:avLst/>
          </a:prstGeom>
          <a:noFill/>
          <a:ln w="6350">
            <a:noFill/>
            <a:prstDash val="dash"/>
          </a:ln>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The last audience is more of a trickle down effect of this campaign, highlighting professionals seeking to learn in the market and potentially leading to the primary </a:t>
            </a:r>
            <a:r>
              <a:rPr lang="en-US" sz="1000" smtClean="0"/>
              <a:t>of secondary audience.  </a:t>
            </a:r>
            <a:endParaRPr kumimoji="0" lang="en-US" sz="1000" b="0" i="0" u="none" strike="noStrike" kern="1200" cap="none" spc="0" normalizeH="0" baseline="0" noProof="0" dirty="0">
              <a:ln>
                <a:noFill/>
              </a:ln>
              <a:effectLst/>
              <a:uLnTx/>
              <a:uFillTx/>
              <a:ea typeface="+mn-ea"/>
              <a:cs typeface="+mn-cs"/>
            </a:endParaRPr>
          </a:p>
        </p:txBody>
      </p:sp>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 Placeholder 120"/>
          <p:cNvSpPr>
            <a:spLocks noGrp="1"/>
          </p:cNvSpPr>
          <p:nvPr>
            <p:ph type="body" sz="quarter" idx="14"/>
          </p:nvPr>
        </p:nvSpPr>
        <p:spPr>
          <a:xfrm>
            <a:off x="1857374" y="1526568"/>
            <a:ext cx="8380505" cy="276999"/>
          </a:xfrm>
        </p:spPr>
        <p:txBody>
          <a:bodyPr/>
          <a:lstStyle/>
          <a:p>
            <a:r>
              <a:rPr lang="en-US" sz="1200" i="1" dirty="0" smtClean="0"/>
              <a:t>Blended Learning is the Simplilearn Advantage. </a:t>
            </a:r>
            <a:endParaRPr lang="en-US" sz="1200" i="1" dirty="0"/>
          </a:p>
        </p:txBody>
      </p:sp>
      <p:sp>
        <p:nvSpPr>
          <p:cNvPr id="120" name="Text Placeholder 119"/>
          <p:cNvSpPr>
            <a:spLocks noGrp="1"/>
          </p:cNvSpPr>
          <p:nvPr>
            <p:ph type="body" sz="quarter" idx="13"/>
          </p:nvPr>
        </p:nvSpPr>
        <p:spPr>
          <a:xfrm>
            <a:off x="3053450" y="788329"/>
            <a:ext cx="5976424" cy="646331"/>
          </a:xfrm>
        </p:spPr>
        <p:txBody>
          <a:bodyPr/>
          <a:lstStyle/>
          <a:p>
            <a:r>
              <a:rPr lang="en-US" sz="4000" b="1" dirty="0" smtClean="0"/>
              <a:t>Blended Learning Audience</a:t>
            </a:r>
            <a:endParaRPr lang="en-US" sz="4000" b="1" dirty="0"/>
          </a:p>
        </p:txBody>
      </p:sp>
    </p:spTree>
    <p:extLst>
      <p:ext uri="{BB962C8B-B14F-4D97-AF65-F5344CB8AC3E}">
        <p14:creationId xmlns:p14="http://schemas.microsoft.com/office/powerpoint/2010/main" val="275819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4118" y="3114279"/>
            <a:ext cx="6604000" cy="757130"/>
          </a:xfrm>
        </p:spPr>
        <p:txBody>
          <a:bodyPr/>
          <a:lstStyle/>
          <a:p>
            <a:r>
              <a:rPr lang="en-US" sz="4800" b="1" dirty="0" smtClean="0"/>
              <a:t>Funnel Alignment</a:t>
            </a:r>
            <a:endParaRPr lang="en-US" sz="4800" b="1" dirty="0"/>
          </a:p>
        </p:txBody>
      </p:sp>
      <p:graphicFrame>
        <p:nvGraphicFramePr>
          <p:cNvPr id="6" name="Diagram 5"/>
          <p:cNvGraphicFramePr/>
          <p:nvPr>
            <p:extLst>
              <p:ext uri="{D42A27DB-BD31-4B8C-83A1-F6EECF244321}">
                <p14:modId xmlns:p14="http://schemas.microsoft.com/office/powerpoint/2010/main" val="1873518315"/>
              </p:ext>
            </p:extLst>
          </p:nvPr>
        </p:nvGraphicFramePr>
        <p:xfrm>
          <a:off x="4349579" y="650790"/>
          <a:ext cx="7669427" cy="568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26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p:nvPr/>
        </p:nvPicPr>
        <p:blipFill>
          <a:blip r:embed="rId3"/>
          <a:stretch>
            <a:fillRect/>
          </a:stretch>
        </p:blipFill>
        <p:spPr>
          <a:xfrm>
            <a:off x="1143544" y="2137853"/>
            <a:ext cx="9862208" cy="197771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81529" y="397130"/>
            <a:ext cx="3586238"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Opportunity</a:t>
            </a:r>
            <a:endParaRPr lang="en-US" sz="5400" dirty="0">
              <a:ln w="0"/>
              <a:effectLst>
                <a:outerShdw blurRad="38100" dist="19050" dir="2700000" algn="tl" rotWithShape="0">
                  <a:schemeClr val="dk1">
                    <a:alpha val="40000"/>
                  </a:schemeClr>
                </a:outerShdw>
              </a:effectLst>
            </a:endParaRPr>
          </a:p>
        </p:txBody>
      </p:sp>
      <p:sp>
        <p:nvSpPr>
          <p:cNvPr id="7" name="Rectangle 6"/>
          <p:cNvSpPr/>
          <p:nvPr/>
        </p:nvSpPr>
        <p:spPr>
          <a:xfrm>
            <a:off x="5379310" y="6504536"/>
            <a:ext cx="6540842" cy="230832"/>
          </a:xfrm>
          <a:prstGeom prst="rect">
            <a:avLst/>
          </a:prstGeom>
        </p:spPr>
        <p:txBody>
          <a:bodyPr wrap="square">
            <a:spAutoFit/>
          </a:bodyPr>
          <a:lstStyle/>
          <a:p>
            <a:r>
              <a:rPr lang="en-US" sz="900" dirty="0"/>
              <a:t>https://</a:t>
            </a:r>
            <a:r>
              <a:rPr lang="en-US" sz="900" dirty="0" smtClean="0"/>
              <a:t>www2.deloitte.com/insights/us/</a:t>
            </a:r>
            <a:r>
              <a:rPr lang="en-US" sz="900" dirty="0" err="1" smtClean="0"/>
              <a:t>en</a:t>
            </a:r>
            <a:r>
              <a:rPr lang="en-US" sz="900" dirty="0" smtClean="0"/>
              <a:t>/focus/human-capital-trends/2016/fostering-culture-of-learning-for-</a:t>
            </a:r>
            <a:r>
              <a:rPr lang="en-US" sz="900" dirty="0" err="1" smtClean="0"/>
              <a:t>employees.html</a:t>
            </a:r>
            <a:endParaRPr lang="en-US" sz="900" dirty="0"/>
          </a:p>
        </p:txBody>
      </p:sp>
    </p:spTree>
    <p:extLst>
      <p:ext uri="{BB962C8B-B14F-4D97-AF65-F5344CB8AC3E}">
        <p14:creationId xmlns:p14="http://schemas.microsoft.com/office/powerpoint/2010/main" val="1392784466"/>
      </p:ext>
    </p:extLst>
  </p:cSld>
  <p:clrMapOvr>
    <a:masterClrMapping/>
  </p:clrMapOvr>
</p:sld>
</file>

<file path=ppt/theme/theme1.xml><?xml version="1.0" encoding="utf-8"?>
<a:theme xmlns:a="http://schemas.openxmlformats.org/drawingml/2006/main" name="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615</Words>
  <Application>Microsoft Macintosh PowerPoint</Application>
  <PresentationFormat>Widescreen</PresentationFormat>
  <Paragraphs>123</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Poppins</vt:lpstr>
      <vt:lpstr>Segoe UI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Blended Learning Drives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Tegan Silanskas</cp:lastModifiedBy>
  <cp:revision>92</cp:revision>
  <cp:lastPrinted>2018-12-18T15:47:47Z</cp:lastPrinted>
  <dcterms:created xsi:type="dcterms:W3CDTF">2017-04-19T06:29:38Z</dcterms:created>
  <dcterms:modified xsi:type="dcterms:W3CDTF">2018-12-18T16:29:07Z</dcterms:modified>
</cp:coreProperties>
</file>